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1.xml" ContentType="application/xml"/>
  <Override PartName="/customXml/itemProps1.xml" ContentType="application/vnd.openxmlformats-officedocument.customXmlProperties+xml"/>
  <Override PartName="/customXml/item2.xml" ContentType="application/xml"/>
  <Override PartName="/customXml/_rels/item1.xml.rels" ContentType="application/vnd.openxmlformats-package.relationships+xml"/>
  <Override PartName="/customXml/_rels/item2.xml.rels" ContentType="application/vnd.openxmlformats-package.relationships+xml"/>
  <Override PartName="/customXml/_rels/item3.xml.rels" ContentType="application/vnd.openxmlformats-package.relationships+xml"/>
  <Override PartName="/customXml/itemProps2.xml" ContentType="application/vnd.openxmlformats-officedocument.customXmlProperties+xml"/>
  <Override PartName="/customXml/item3.xml" ContentType="application/xml"/>
  <Override PartName="/customXml/itemProps3.xml" ContentType="application/vnd.openxmlformats-officedocument.customXml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Masters/slideMaster28.xml" ContentType="application/vnd.openxmlformats-officedocument.presentationml.slideMaster+xml"/>
  <Override PartName="/ppt/slideMasters/slideMaster29.xml" ContentType="application/vnd.openxmlformats-officedocument.presentationml.slideMaster+xml"/>
  <Override PartName="/ppt/slideMasters/slideMaster30.xml" ContentType="application/vnd.openxmlformats-officedocument.presentationml.slideMaster+xml"/>
  <Override PartName="/ppt/slideMasters/slideMaster31.xml" ContentType="application/vnd.openxmlformats-officedocument.presentationml.slideMaster+xml"/>
  <Override PartName="/ppt/slideMasters/slideMaster32.xml" ContentType="application/vnd.openxmlformats-officedocument.presentationml.slideMaster+xml"/>
  <Override PartName="/ppt/slideMasters/slideMaster33.xml" ContentType="application/vnd.openxmlformats-officedocument.presentationml.slideMaster+xml"/>
  <Override PartName="/ppt/slideMasters/slideMaster34.xml" ContentType="application/vnd.openxmlformats-officedocument.presentationml.slideMaster+xml"/>
  <Override PartName="/ppt/slideMasters/slideMaster35.xml" ContentType="application/vnd.openxmlformats-officedocument.presentationml.slideMaster+xml"/>
  <Override PartName="/ppt/slideMasters/slideMaster36.xml" ContentType="application/vnd.openxmlformats-officedocument.presentationml.slideMaster+xml"/>
  <Override PartName="/ppt/slideMasters/slideMaster37.xml" ContentType="application/vnd.openxmlformats-officedocument.presentationml.slideMaster+xml"/>
  <Override PartName="/ppt/slideMasters/slideMaster38.xml" ContentType="application/vnd.openxmlformats-officedocument.presentationml.slideMaster+xml"/>
  <Override PartName="/ppt/slideMasters/slideMaster39.xml" ContentType="application/vnd.openxmlformats-officedocument.presentationml.slideMaster+xml"/>
  <Override PartName="/ppt/slideMasters/slideMaster40.xml" ContentType="application/vnd.openxmlformats-officedocument.presentationml.slideMaster+xml"/>
  <Override PartName="/ppt/slideMasters/slideMaster41.xml" ContentType="application/vnd.openxmlformats-officedocument.presentationml.slideMaster+xml"/>
  <Override PartName="/ppt/slideMasters/slideMaster42.xml" ContentType="application/vnd.openxmlformats-officedocument.presentationml.slideMaster+xml"/>
  <Override PartName="/ppt/slideMasters/slideMaster43.xml" ContentType="application/vnd.openxmlformats-officedocument.presentationml.slideMaster+xml"/>
  <Override PartName="/ppt/slideMasters/slideMaster44.xml" ContentType="application/vnd.openxmlformats-officedocument.presentationml.slideMaster+xml"/>
  <Override PartName="/ppt/slideMasters/slideMaster45.xml" ContentType="application/vnd.openxmlformats-officedocument.presentationml.slideMaster+xml"/>
  <Override PartName="/ppt/slideMasters/slideMaster46.xml" ContentType="application/vnd.openxmlformats-officedocument.presentationml.slideMaster+xml"/>
  <Override PartName="/ppt/slideMasters/slideMaster47.xml" ContentType="application/vnd.openxmlformats-officedocument.presentationml.slideMaster+xml"/>
  <Override PartName="/ppt/slideMasters/slideMaster48.xml" ContentType="application/vnd.openxmlformats-officedocument.presentationml.slideMaster+xml"/>
  <Override PartName="/ppt/slideMasters/_rels/slideMaster40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22.xml.rels" ContentType="application/vnd.openxmlformats-package.relationships+xml"/>
  <Override PartName="/ppt/slideMasters/_rels/slideMaster4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20.xml.rels" ContentType="application/vnd.openxmlformats-package.relationships+xml"/>
  <Override PartName="/ppt/slideMasters/_rels/slideMaster4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1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43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44.xml.rels" ContentType="application/vnd.openxmlformats-package.relationships+xml"/>
  <Override PartName="/ppt/slideMasters/_rels/slideMaster23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45.xml.rels" ContentType="application/vnd.openxmlformats-package.relationships+xml"/>
  <Override PartName="/ppt/slideMasters/_rels/slideMaster24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46.xml.rels" ContentType="application/vnd.openxmlformats-package.relationships+xml"/>
  <Override PartName="/ppt/slideMasters/_rels/slideMaster25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47.xml.rels" ContentType="application/vnd.openxmlformats-package.relationships+xml"/>
  <Override PartName="/ppt/slideMasters/_rels/slideMaster26.xml.rels" ContentType="application/vnd.openxmlformats-package.relationships+xml"/>
  <Override PartName="/ppt/slideMasters/_rels/slideMaster9.xml.rels" ContentType="application/vnd.openxmlformats-package.relationships+xml"/>
  <Override PartName="/ppt/slideMasters/_rels/slideMaster48.xml.rels" ContentType="application/vnd.openxmlformats-package.relationships+xml"/>
  <Override PartName="/ppt/slideMasters/_rels/slideMaster10.xml.rels" ContentType="application/vnd.openxmlformats-package.relationships+xml"/>
  <Override PartName="/ppt/slideMasters/_rels/slideMaster11.xml.rels" ContentType="application/vnd.openxmlformats-package.relationships+xml"/>
  <Override PartName="/ppt/slideMasters/_rels/slideMaster12.xml.rels" ContentType="application/vnd.openxmlformats-package.relationships+xml"/>
  <Override PartName="/ppt/slideMasters/_rels/slideMaster13.xml.rels" ContentType="application/vnd.openxmlformats-package.relationships+xml"/>
  <Override PartName="/ppt/slideMasters/_rels/slideMaster14.xml.rels" ContentType="application/vnd.openxmlformats-package.relationships+xml"/>
  <Override PartName="/ppt/slideMasters/_rels/slideMaster15.xml.rels" ContentType="application/vnd.openxmlformats-package.relationships+xml"/>
  <Override PartName="/ppt/slideMasters/_rels/slideMaster16.xml.rels" ContentType="application/vnd.openxmlformats-package.relationships+xml"/>
  <Override PartName="/ppt/slideMasters/_rels/slideMaster17.xml.rels" ContentType="application/vnd.openxmlformats-package.relationships+xml"/>
  <Override PartName="/ppt/slideMasters/_rels/slideMaster18.xml.rels" ContentType="application/vnd.openxmlformats-package.relationships+xml"/>
  <Override PartName="/ppt/slideMasters/_rels/slideMaster19.xml.rels" ContentType="application/vnd.openxmlformats-package.relationships+xml"/>
  <Override PartName="/ppt/slideMasters/_rels/slideMaster27.xml.rels" ContentType="application/vnd.openxmlformats-package.relationships+xml"/>
  <Override PartName="/ppt/slideMasters/_rels/slideMaster28.xml.rels" ContentType="application/vnd.openxmlformats-package.relationships+xml"/>
  <Override PartName="/ppt/slideMasters/_rels/slideMaster29.xml.rels" ContentType="application/vnd.openxmlformats-package.relationships+xml"/>
  <Override PartName="/ppt/slideMasters/_rels/slideMaster30.xml.rels" ContentType="application/vnd.openxmlformats-package.relationships+xml"/>
  <Override PartName="/ppt/slideMasters/_rels/slideMaster31.xml.rels" ContentType="application/vnd.openxmlformats-package.relationships+xml"/>
  <Override PartName="/ppt/slideMasters/_rels/slideMaster32.xml.rels" ContentType="application/vnd.openxmlformats-package.relationships+xml"/>
  <Override PartName="/ppt/slideMasters/_rels/slideMaster33.xml.rels" ContentType="application/vnd.openxmlformats-package.relationships+xml"/>
  <Override PartName="/ppt/slideMasters/_rels/slideMaster34.xml.rels" ContentType="application/vnd.openxmlformats-package.relationships+xml"/>
  <Override PartName="/ppt/slideMasters/_rels/slideMaster35.xml.rels" ContentType="application/vnd.openxmlformats-package.relationships+xml"/>
  <Override PartName="/ppt/slideMasters/_rels/slideMaster36.xml.rels" ContentType="application/vnd.openxmlformats-package.relationships+xml"/>
  <Override PartName="/ppt/slideMasters/_rels/slideMaster37.xml.rels" ContentType="application/vnd.openxmlformats-package.relationships+xml"/>
  <Override PartName="/ppt/slideMasters/_rels/slideMaster38.xml.rels" ContentType="application/vnd.openxmlformats-package.relationships+xml"/>
  <Override PartName="/ppt/slideMasters/_rels/slideMaster39.xml.rels" ContentType="application/vnd.openxmlformats-package.relationships+xml"/>
  <Override PartName="/ppt/slideMasters/_rels/slideMaster49.xml.rels" ContentType="application/vnd.openxmlformats-package.relationships+xml"/>
  <Override PartName="/ppt/slideMasters/_rels/slideMaster50.xml.rels" ContentType="application/vnd.openxmlformats-package.relationships+xml"/>
  <Override PartName="/ppt/slideMasters/slideMaster49.xml" ContentType="application/vnd.openxmlformats-officedocument.presentationml.slideMaster+xml"/>
  <Override PartName="/ppt/slideMasters/slideMaster50.xml" ContentType="application/vnd.openxmlformats-officedocument.presentationml.slideMaster+xml"/>
  <Override PartName="/ppt/theme/theme26.xml" ContentType="application/vnd.openxmlformats-officedocument.theme+xml"/>
  <Override PartName="/ppt/theme/theme1.xml" ContentType="application/vnd.openxmlformats-officedocument.theme+xml"/>
  <Override PartName="/ppt/theme/theme27.xml" ContentType="application/vnd.openxmlformats-officedocument.theme+xml"/>
  <Override PartName="/ppt/theme/theme2.xml" ContentType="application/vnd.openxmlformats-officedocument.theme+xml"/>
  <Override PartName="/ppt/theme/theme28.xml" ContentType="application/vnd.openxmlformats-officedocument.theme+xml"/>
  <Override PartName="/ppt/theme/theme3.xml" ContentType="application/vnd.openxmlformats-officedocument.theme+xml"/>
  <Override PartName="/ppt/theme/theme29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40.xml" ContentType="application/vnd.openxmlformats-officedocument.theme+xml"/>
  <Override PartName="/ppt/theme/theme6.xml" ContentType="application/vnd.openxmlformats-officedocument.theme+xml"/>
  <Override PartName="/ppt/theme/theme41.xml" ContentType="application/vnd.openxmlformats-officedocument.theme+xml"/>
  <Override PartName="/ppt/theme/theme7.xml" ContentType="application/vnd.openxmlformats-officedocument.theme+xml"/>
  <Override PartName="/ppt/theme/theme42.xml" ContentType="application/vnd.openxmlformats-officedocument.theme+xml"/>
  <Override PartName="/ppt/theme/theme8.xml" ContentType="application/vnd.openxmlformats-officedocument.theme+xml"/>
  <Override PartName="/ppt/theme/theme43.xml" ContentType="application/vnd.openxmlformats-officedocument.theme+xml"/>
  <Override PartName="/ppt/theme/theme9.xml" ContentType="application/vnd.openxmlformats-officedocument.theme+xml"/>
  <Override PartName="/ppt/theme/theme44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ppt/theme/theme18.xml" ContentType="application/vnd.openxmlformats-officedocument.theme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ppt/theme/theme22.xml" ContentType="application/vnd.openxmlformats-officedocument.theme+xml"/>
  <Override PartName="/ppt/theme/theme23.xml" ContentType="application/vnd.openxmlformats-officedocument.theme+xml"/>
  <Override PartName="/ppt/theme/theme24.xml" ContentType="application/vnd.openxmlformats-officedocument.theme+xml"/>
  <Override PartName="/ppt/theme/theme25.xml" ContentType="application/vnd.openxmlformats-officedocument.theme+xml"/>
  <Override PartName="/ppt/theme/theme30.xml" ContentType="application/vnd.openxmlformats-officedocument.theme+xml"/>
  <Override PartName="/ppt/theme/theme31.xml" ContentType="application/vnd.openxmlformats-officedocument.theme+xml"/>
  <Override PartName="/ppt/theme/theme32.xml" ContentType="application/vnd.openxmlformats-officedocument.theme+xml"/>
  <Override PartName="/ppt/theme/theme33.xml" ContentType="application/vnd.openxmlformats-officedocument.theme+xml"/>
  <Override PartName="/ppt/theme/theme34.xml" ContentType="application/vnd.openxmlformats-officedocument.theme+xml"/>
  <Override PartName="/ppt/theme/theme35.xml" ContentType="application/vnd.openxmlformats-officedocument.theme+xml"/>
  <Override PartName="/ppt/theme/theme36.xml" ContentType="application/vnd.openxmlformats-officedocument.theme+xml"/>
  <Override PartName="/ppt/theme/theme37.xml" ContentType="application/vnd.openxmlformats-officedocument.theme+xml"/>
  <Override PartName="/ppt/theme/theme38.xml" ContentType="application/vnd.openxmlformats-officedocument.theme+xml"/>
  <Override PartName="/ppt/theme/theme39.xml" ContentType="application/vnd.openxmlformats-officedocument.theme+xml"/>
  <Override PartName="/ppt/theme/theme45.xml" ContentType="application/vnd.openxmlformats-officedocument.theme+xml"/>
  <Override PartName="/ppt/theme/theme46.xml" ContentType="application/vnd.openxmlformats-officedocument.theme+xml"/>
  <Override PartName="/ppt/theme/theme47.xml" ContentType="application/vnd.openxmlformats-officedocument.theme+xml"/>
  <Override PartName="/ppt/theme/theme48.xml" ContentType="application/vnd.openxmlformats-officedocument.theme+xml"/>
  <Override PartName="/ppt/theme/theme49.xml" ContentType="application/vnd.openxmlformats-officedocument.theme+xml"/>
  <Override PartName="/ppt/theme/theme50.xml" ContentType="application/vnd.openxmlformats-officedocument.theme+xml"/>
  <Override PartName="/ppt/media/image1.jpeg" ContentType="image/jpeg"/>
  <Override PartName="/ppt/media/image3.png" ContentType="image/png"/>
  <Override PartName="/ppt/media/image2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7.png" ContentType="image/png"/>
  <Override PartName="/ppt/media/image8.png" ContentType="image/png"/>
  <Override PartName="/ppt/media/image9.png" ContentType="image/png"/>
  <Override PartName="/ppt/media/image10.png" ContentType="image/png"/>
  <Override PartName="/ppt/media/image11.png" ContentType="image/png"/>
  <Override PartName="/ppt/media/image12.png" ContentType="image/png"/>
  <Override PartName="/ppt/media/image13.png" ContentType="image/png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50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customXml" Target="../customXml/item1.xml"/><Relationship Id="rId5" Type="http://schemas.openxmlformats.org/officeDocument/2006/relationships/customXml" Target="../customXml/item2.xml"/><Relationship Id="rId6" Type="http://schemas.openxmlformats.org/officeDocument/2006/relationships/customXml" Target="../customXml/item3.xml"/><Relationship Id="rId7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0" r:id="rId3"/>
    <p:sldMasterId id="2147483652" r:id="rId4"/>
    <p:sldMasterId id="2147483654" r:id="rId5"/>
    <p:sldMasterId id="2147483656" r:id="rId6"/>
    <p:sldMasterId id="2147483658" r:id="rId7"/>
    <p:sldMasterId id="2147483660" r:id="rId8"/>
    <p:sldMasterId id="2147483662" r:id="rId9"/>
    <p:sldMasterId id="2147483664" r:id="rId10"/>
    <p:sldMasterId id="2147483666" r:id="rId11"/>
    <p:sldMasterId id="2147483668" r:id="rId12"/>
    <p:sldMasterId id="2147483670" r:id="rId13"/>
    <p:sldMasterId id="2147483672" r:id="rId14"/>
    <p:sldMasterId id="2147483674" r:id="rId15"/>
    <p:sldMasterId id="2147483676" r:id="rId16"/>
    <p:sldMasterId id="2147483678" r:id="rId17"/>
    <p:sldMasterId id="2147483680" r:id="rId18"/>
    <p:sldMasterId id="2147483682" r:id="rId19"/>
    <p:sldMasterId id="2147483684" r:id="rId20"/>
    <p:sldMasterId id="2147483686" r:id="rId21"/>
    <p:sldMasterId id="2147483688" r:id="rId22"/>
    <p:sldMasterId id="2147483690" r:id="rId23"/>
    <p:sldMasterId id="2147483692" r:id="rId24"/>
    <p:sldMasterId id="2147483694" r:id="rId25"/>
    <p:sldMasterId id="2147483696" r:id="rId26"/>
    <p:sldMasterId id="2147483698" r:id="rId27"/>
    <p:sldMasterId id="2147483700" r:id="rId28"/>
    <p:sldMasterId id="2147483702" r:id="rId29"/>
    <p:sldMasterId id="2147483704" r:id="rId30"/>
    <p:sldMasterId id="2147483706" r:id="rId31"/>
    <p:sldMasterId id="2147483708" r:id="rId32"/>
    <p:sldMasterId id="2147483710" r:id="rId33"/>
    <p:sldMasterId id="2147483712" r:id="rId34"/>
    <p:sldMasterId id="2147483714" r:id="rId35"/>
    <p:sldMasterId id="2147483716" r:id="rId36"/>
    <p:sldMasterId id="2147483718" r:id="rId37"/>
    <p:sldMasterId id="2147483720" r:id="rId38"/>
    <p:sldMasterId id="2147483722" r:id="rId39"/>
    <p:sldMasterId id="2147483724" r:id="rId40"/>
    <p:sldMasterId id="2147483726" r:id="rId41"/>
    <p:sldMasterId id="2147483728" r:id="rId42"/>
    <p:sldMasterId id="2147483730" r:id="rId43"/>
    <p:sldMasterId id="2147483732" r:id="rId44"/>
    <p:sldMasterId id="2147483734" r:id="rId45"/>
    <p:sldMasterId id="2147483736" r:id="rId46"/>
    <p:sldMasterId id="2147483738" r:id="rId47"/>
    <p:sldMasterId id="2147483740" r:id="rId48"/>
    <p:sldMasterId id="2147483742" r:id="rId49"/>
    <p:sldMasterId id="2147483744" r:id="rId50"/>
    <p:sldMasterId id="2147483746" r:id="rId51"/>
  </p:sldMasterIdLst>
  <p:sldIdLst>
    <p:sldId id="256" r:id="rId52"/>
    <p:sldId id="257" r:id="rId53"/>
    <p:sldId id="258" r:id="rId54"/>
    <p:sldId id="259" r:id="rId55"/>
    <p:sldId id="260" r:id="rId56"/>
    <p:sldId id="261" r:id="rId57"/>
    <p:sldId id="262" r:id="rId58"/>
    <p:sldId id="263" r:id="rId59"/>
    <p:sldId id="264" r:id="rId60"/>
    <p:sldId id="265" r:id="rId61"/>
    <p:sldId id="266" r:id="rId62"/>
    <p:sldId id="267" r:id="rId63"/>
    <p:sldId id="268" r:id="rId64"/>
    <p:sldId id="269" r:id="rId65"/>
    <p:sldId id="270" r:id="rId66"/>
    <p:sldId id="271" r:id="rId67"/>
    <p:sldId id="272" r:id="rId68"/>
    <p:sldId id="273" r:id="rId69"/>
  </p:sldIdLst>
  <p:sldSz cx="9144000" cy="51435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slideMaster" Target="slideMasters/slideMaster10.xml"/><Relationship Id="rId12" Type="http://schemas.openxmlformats.org/officeDocument/2006/relationships/slideMaster" Target="slideMasters/slideMaster11.xml"/><Relationship Id="rId13" Type="http://schemas.openxmlformats.org/officeDocument/2006/relationships/slideMaster" Target="slideMasters/slideMaster12.xml"/><Relationship Id="rId14" Type="http://schemas.openxmlformats.org/officeDocument/2006/relationships/slideMaster" Target="slideMasters/slideMaster13.xml"/><Relationship Id="rId15" Type="http://schemas.openxmlformats.org/officeDocument/2006/relationships/slideMaster" Target="slideMasters/slideMaster14.xml"/><Relationship Id="rId16" Type="http://schemas.openxmlformats.org/officeDocument/2006/relationships/slideMaster" Target="slideMasters/slideMaster15.xml"/><Relationship Id="rId17" Type="http://schemas.openxmlformats.org/officeDocument/2006/relationships/slideMaster" Target="slideMasters/slideMaster16.xml"/><Relationship Id="rId18" Type="http://schemas.openxmlformats.org/officeDocument/2006/relationships/slideMaster" Target="slideMasters/slideMaster17.xml"/><Relationship Id="rId19" Type="http://schemas.openxmlformats.org/officeDocument/2006/relationships/slideMaster" Target="slideMasters/slideMaster18.xml"/><Relationship Id="rId20" Type="http://schemas.openxmlformats.org/officeDocument/2006/relationships/slideMaster" Target="slideMasters/slideMaster19.xml"/><Relationship Id="rId21" Type="http://schemas.openxmlformats.org/officeDocument/2006/relationships/slideMaster" Target="slideMasters/slideMaster20.xml"/><Relationship Id="rId22" Type="http://schemas.openxmlformats.org/officeDocument/2006/relationships/slideMaster" Target="slideMasters/slideMaster21.xml"/><Relationship Id="rId23" Type="http://schemas.openxmlformats.org/officeDocument/2006/relationships/slideMaster" Target="slideMasters/slideMaster22.xml"/><Relationship Id="rId24" Type="http://schemas.openxmlformats.org/officeDocument/2006/relationships/slideMaster" Target="slideMasters/slideMaster23.xml"/><Relationship Id="rId25" Type="http://schemas.openxmlformats.org/officeDocument/2006/relationships/slideMaster" Target="slideMasters/slideMaster24.xml"/><Relationship Id="rId26" Type="http://schemas.openxmlformats.org/officeDocument/2006/relationships/slideMaster" Target="slideMasters/slideMaster25.xml"/><Relationship Id="rId27" Type="http://schemas.openxmlformats.org/officeDocument/2006/relationships/slideMaster" Target="slideMasters/slideMaster26.xml"/><Relationship Id="rId28" Type="http://schemas.openxmlformats.org/officeDocument/2006/relationships/slideMaster" Target="slideMasters/slideMaster27.xml"/><Relationship Id="rId29" Type="http://schemas.openxmlformats.org/officeDocument/2006/relationships/slideMaster" Target="slideMasters/slideMaster28.xml"/><Relationship Id="rId30" Type="http://schemas.openxmlformats.org/officeDocument/2006/relationships/slideMaster" Target="slideMasters/slideMaster29.xml"/><Relationship Id="rId31" Type="http://schemas.openxmlformats.org/officeDocument/2006/relationships/slideMaster" Target="slideMasters/slideMaster30.xml"/><Relationship Id="rId32" Type="http://schemas.openxmlformats.org/officeDocument/2006/relationships/slideMaster" Target="slideMasters/slideMaster31.xml"/><Relationship Id="rId33" Type="http://schemas.openxmlformats.org/officeDocument/2006/relationships/slideMaster" Target="slideMasters/slideMaster32.xml"/><Relationship Id="rId34" Type="http://schemas.openxmlformats.org/officeDocument/2006/relationships/slideMaster" Target="slideMasters/slideMaster33.xml"/><Relationship Id="rId35" Type="http://schemas.openxmlformats.org/officeDocument/2006/relationships/slideMaster" Target="slideMasters/slideMaster34.xml"/><Relationship Id="rId36" Type="http://schemas.openxmlformats.org/officeDocument/2006/relationships/slideMaster" Target="slideMasters/slideMaster35.xml"/><Relationship Id="rId37" Type="http://schemas.openxmlformats.org/officeDocument/2006/relationships/slideMaster" Target="slideMasters/slideMaster36.xml"/><Relationship Id="rId38" Type="http://schemas.openxmlformats.org/officeDocument/2006/relationships/slideMaster" Target="slideMasters/slideMaster37.xml"/><Relationship Id="rId39" Type="http://schemas.openxmlformats.org/officeDocument/2006/relationships/slideMaster" Target="slideMasters/slideMaster38.xml"/><Relationship Id="rId40" Type="http://schemas.openxmlformats.org/officeDocument/2006/relationships/slideMaster" Target="slideMasters/slideMaster39.xml"/><Relationship Id="rId41" Type="http://schemas.openxmlformats.org/officeDocument/2006/relationships/slideMaster" Target="slideMasters/slideMaster40.xml"/><Relationship Id="rId42" Type="http://schemas.openxmlformats.org/officeDocument/2006/relationships/slideMaster" Target="slideMasters/slideMaster41.xml"/><Relationship Id="rId43" Type="http://schemas.openxmlformats.org/officeDocument/2006/relationships/slideMaster" Target="slideMasters/slideMaster42.xml"/><Relationship Id="rId44" Type="http://schemas.openxmlformats.org/officeDocument/2006/relationships/slideMaster" Target="slideMasters/slideMaster43.xml"/><Relationship Id="rId45" Type="http://schemas.openxmlformats.org/officeDocument/2006/relationships/slideMaster" Target="slideMasters/slideMaster44.xml"/><Relationship Id="rId46" Type="http://schemas.openxmlformats.org/officeDocument/2006/relationships/slideMaster" Target="slideMasters/slideMaster45.xml"/><Relationship Id="rId47" Type="http://schemas.openxmlformats.org/officeDocument/2006/relationships/slideMaster" Target="slideMasters/slideMaster46.xml"/><Relationship Id="rId48" Type="http://schemas.openxmlformats.org/officeDocument/2006/relationships/slideMaster" Target="slideMasters/slideMaster47.xml"/><Relationship Id="rId49" Type="http://schemas.openxmlformats.org/officeDocument/2006/relationships/slideMaster" Target="slideMasters/slideMaster48.xml"/><Relationship Id="rId50" Type="http://schemas.openxmlformats.org/officeDocument/2006/relationships/slideMaster" Target="slideMasters/slideMaster49.xml"/><Relationship Id="rId51" Type="http://schemas.openxmlformats.org/officeDocument/2006/relationships/slideMaster" Target="slideMasters/slideMaster50.xml"/><Relationship Id="rId52" Type="http://schemas.openxmlformats.org/officeDocument/2006/relationships/slide" Target="slides/slide1.xml"/><Relationship Id="rId53" Type="http://schemas.openxmlformats.org/officeDocument/2006/relationships/slide" Target="slides/slide2.xml"/><Relationship Id="rId54" Type="http://schemas.openxmlformats.org/officeDocument/2006/relationships/slide" Target="slides/slide3.xml"/><Relationship Id="rId55" Type="http://schemas.openxmlformats.org/officeDocument/2006/relationships/slide" Target="slides/slide4.xml"/><Relationship Id="rId56" Type="http://schemas.openxmlformats.org/officeDocument/2006/relationships/slide" Target="slides/slide5.xml"/><Relationship Id="rId57" Type="http://schemas.openxmlformats.org/officeDocument/2006/relationships/slide" Target="slides/slide6.xml"/><Relationship Id="rId58" Type="http://schemas.openxmlformats.org/officeDocument/2006/relationships/slide" Target="slides/slide7.xml"/><Relationship Id="rId59" Type="http://schemas.openxmlformats.org/officeDocument/2006/relationships/slide" Target="slides/slide8.xml"/><Relationship Id="rId60" Type="http://schemas.openxmlformats.org/officeDocument/2006/relationships/slide" Target="slides/slide9.xml"/><Relationship Id="rId61" Type="http://schemas.openxmlformats.org/officeDocument/2006/relationships/slide" Target="slides/slide10.xml"/><Relationship Id="rId62" Type="http://schemas.openxmlformats.org/officeDocument/2006/relationships/slide" Target="slides/slide11.xml"/><Relationship Id="rId63" Type="http://schemas.openxmlformats.org/officeDocument/2006/relationships/slide" Target="slides/slide12.xml"/><Relationship Id="rId64" Type="http://schemas.openxmlformats.org/officeDocument/2006/relationships/slide" Target="slides/slide13.xml"/><Relationship Id="rId65" Type="http://schemas.openxmlformats.org/officeDocument/2006/relationships/slide" Target="slides/slide14.xml"/><Relationship Id="rId66" Type="http://schemas.openxmlformats.org/officeDocument/2006/relationships/slide" Target="slides/slide15.xml"/><Relationship Id="rId67" Type="http://schemas.openxmlformats.org/officeDocument/2006/relationships/slide" Target="slides/slide16.xml"/><Relationship Id="rId68" Type="http://schemas.openxmlformats.org/officeDocument/2006/relationships/slide" Target="slides/slide17.xml"/><Relationship Id="rId69" Type="http://schemas.openxmlformats.org/officeDocument/2006/relationships/slide" Target="slides/slide18.xml"/><Relationship Id="rId70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6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7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8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9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0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1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3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4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5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6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7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8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9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0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1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2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4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5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6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7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8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9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0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1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2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3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5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6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7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8.xml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9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0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8109ED88-599C-46EA-96D5-FCA297955218}" type="slidenum">
              <a:t>&lt;#&gt;</a:t>
            </a:fld>
          </a:p>
        </p:txBody>
      </p:sp>
      <p:sp>
        <p:nvSpPr>
          <p:cNvPr id="3" name="PlaceHolder 2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chemeClr val="dk1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/>
          </p:nvPr>
        </p:nvSpPr>
        <p:spPr>
          <a:xfrm>
            <a:off x="3312000" y="180000"/>
            <a:ext cx="5471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chemeClr val="dk1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1"/>
          </p:nvPr>
        </p:nvSpPr>
        <p:spPr/>
        <p:txBody>
          <a:bodyPr/>
          <a:p>
            <a:fld id="{88FCA657-12F6-48E9-9814-F7831493E9EE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9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4"/>
          </p:nvPr>
        </p:nvSpPr>
        <p:spPr/>
        <p:txBody>
          <a:bodyPr/>
          <a:p>
            <a:fld id="{5A5C5384-6E31-43F2-BDBA-1AF28D789A5E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2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chemeClr val="dk1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3312000" y="180000"/>
            <a:ext cx="267012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chemeClr val="dk1"/>
              </a:solid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6116040" y="180000"/>
            <a:ext cx="267012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chemeClr val="dk1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1B45C751-6D44-4453-B44C-505F8A3B6593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25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0"/>
          </p:nvPr>
        </p:nvSpPr>
        <p:spPr/>
        <p:txBody>
          <a:bodyPr/>
          <a:p>
            <a:fld id="{6232F3A0-1C90-4322-8672-3ED98EF1DCC5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8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chemeClr val="dk1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3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3"/>
          </p:nvPr>
        </p:nvSpPr>
        <p:spPr/>
        <p:txBody>
          <a:bodyPr/>
          <a:p>
            <a:fld id="{72A75771-4E3B-47BA-A45E-9D6DE8000FAD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6"/>
          </p:nvPr>
        </p:nvSpPr>
        <p:spPr/>
        <p:txBody>
          <a:bodyPr/>
          <a:p>
            <a:fld id="{DE09947B-1B0F-436B-8DE7-BB6B688E3156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9"/>
          </p:nvPr>
        </p:nvSpPr>
        <p:spPr/>
        <p:txBody>
          <a:bodyPr/>
          <a:p>
            <a:fld id="{8661CF03-CEBA-44C5-84F6-CE8241CD7EA0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7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42"/>
          </p:nvPr>
        </p:nvSpPr>
        <p:spPr/>
        <p:txBody>
          <a:bodyPr/>
          <a:p>
            <a:fld id="{4CE6A85D-3108-4C6A-8778-A6844E83B967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0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Standard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chemeClr val="dk1"/>
              </a:solid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subTitle"/>
          </p:nvPr>
        </p:nvSpPr>
        <p:spPr>
          <a:xfrm>
            <a:off x="3312000" y="131760"/>
            <a:ext cx="5471640" cy="45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45"/>
          </p:nvPr>
        </p:nvSpPr>
        <p:spPr/>
        <p:txBody>
          <a:bodyPr/>
          <a:p>
            <a:fld id="{A97539B6-E042-4C13-9279-6117F94DC62D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Standar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48"/>
          </p:nvPr>
        </p:nvSpPr>
        <p:spPr/>
        <p:txBody>
          <a:bodyPr/>
          <a:p>
            <a:fld id="{B24E14A2-335B-4D50-9559-009F29A33D46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6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Standard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1"/>
          </p:nvPr>
        </p:nvSpPr>
        <p:spPr/>
        <p:txBody>
          <a:bodyPr/>
          <a:p>
            <a:fld id="{31E264C5-5E18-424A-BA15-3AAE57BEB313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9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Standard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chemeClr val="dk1"/>
              </a:solidFill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/>
          </p:nvPr>
        </p:nvSpPr>
        <p:spPr>
          <a:xfrm>
            <a:off x="3312000" y="180000"/>
            <a:ext cx="5471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chemeClr val="dk1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4"/>
          </p:nvPr>
        </p:nvSpPr>
        <p:spPr/>
        <p:txBody>
          <a:bodyPr/>
          <a:p>
            <a:fld id="{E9240757-C4AD-42C8-8C8A-3DD62BACD74A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52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7"/>
          </p:nvPr>
        </p:nvSpPr>
        <p:spPr/>
        <p:txBody>
          <a:bodyPr/>
          <a:p>
            <a:fld id="{802384FF-40D2-4D22-A499-E33662CF4C65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55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Standard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chemeClr val="dk1"/>
              </a:solidFill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/>
          </p:nvPr>
        </p:nvSpPr>
        <p:spPr>
          <a:xfrm>
            <a:off x="3312000" y="180000"/>
            <a:ext cx="267012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chemeClr val="dk1"/>
              </a:solidFill>
              <a:latin typeface="Arial"/>
            </a:endParaRPr>
          </a:p>
        </p:txBody>
      </p:sp>
      <p:sp>
        <p:nvSpPr>
          <p:cNvPr id="131" name="PlaceHolder 3"/>
          <p:cNvSpPr>
            <a:spLocks noGrp="1"/>
          </p:cNvSpPr>
          <p:nvPr>
            <p:ph/>
          </p:nvPr>
        </p:nvSpPr>
        <p:spPr>
          <a:xfrm>
            <a:off x="6116040" y="180000"/>
            <a:ext cx="267012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chemeClr val="dk1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0"/>
          </p:nvPr>
        </p:nvSpPr>
        <p:spPr/>
        <p:txBody>
          <a:bodyPr/>
          <a:p>
            <a:fld id="{0F91BE15-EED0-4449-BB52-83A4F017ED5D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58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6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3"/>
          </p:nvPr>
        </p:nvSpPr>
        <p:spPr/>
        <p:txBody>
          <a:bodyPr/>
          <a:p>
            <a:fld id="{A49602F9-2097-4F79-A47E-C798CE1C5899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6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Standard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chemeClr val="dk1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6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6"/>
          </p:nvPr>
        </p:nvSpPr>
        <p:spPr/>
        <p:txBody>
          <a:bodyPr/>
          <a:p>
            <a:fld id="{44EA208D-899F-4075-9873-652474E43746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6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6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9"/>
          </p:nvPr>
        </p:nvSpPr>
        <p:spPr/>
        <p:txBody>
          <a:bodyPr/>
          <a:p>
            <a:fld id="{22F6B8D0-8EAA-47C6-99F4-A02A37CFD233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67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7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72"/>
          </p:nvPr>
        </p:nvSpPr>
        <p:spPr/>
        <p:txBody>
          <a:bodyPr/>
          <a:p>
            <a:fld id="{E5534321-F04C-4DDC-A5DD-EE3717FC543D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70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7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75"/>
          </p:nvPr>
        </p:nvSpPr>
        <p:spPr/>
        <p:txBody>
          <a:bodyPr/>
          <a:p>
            <a:fld id="{4A4BE7E4-59D7-4888-8665-9D4666E57544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7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Standard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chemeClr val="dk1"/>
              </a:solidFill>
              <a:latin typeface="Arial"/>
            </a:endParaRPr>
          </a:p>
        </p:txBody>
      </p:sp>
      <p:sp>
        <p:nvSpPr>
          <p:cNvPr id="165" name="PlaceHolder 2"/>
          <p:cNvSpPr>
            <a:spLocks noGrp="1"/>
          </p:cNvSpPr>
          <p:nvPr>
            <p:ph type="subTitle"/>
          </p:nvPr>
        </p:nvSpPr>
        <p:spPr>
          <a:xfrm>
            <a:off x="3312000" y="131760"/>
            <a:ext cx="5471640" cy="45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78"/>
          </p:nvPr>
        </p:nvSpPr>
        <p:spPr/>
        <p:txBody>
          <a:bodyPr/>
          <a:p>
            <a:fld id="{0634EC4E-7C21-44CA-9E16-DB1A029DD65A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76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Standard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81"/>
          </p:nvPr>
        </p:nvSpPr>
        <p:spPr/>
        <p:txBody>
          <a:bodyPr/>
          <a:p>
            <a:fld id="{5832B0DB-80C1-4B3B-A8E2-CB63EA774851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79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Standard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84"/>
          </p:nvPr>
        </p:nvSpPr>
        <p:spPr/>
        <p:txBody>
          <a:bodyPr/>
          <a:p>
            <a:fld id="{C910534D-B31C-43F2-B1E8-ABC2240A9E2C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82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Standard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chemeClr val="dk1"/>
              </a:solidFill>
              <a:latin typeface="Arial"/>
            </a:endParaRPr>
          </a:p>
        </p:txBody>
      </p:sp>
      <p:sp>
        <p:nvSpPr>
          <p:cNvPr id="182" name="PlaceHolder 2"/>
          <p:cNvSpPr>
            <a:spLocks noGrp="1"/>
          </p:cNvSpPr>
          <p:nvPr>
            <p:ph/>
          </p:nvPr>
        </p:nvSpPr>
        <p:spPr>
          <a:xfrm>
            <a:off x="3312000" y="180000"/>
            <a:ext cx="5471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chemeClr val="dk1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7"/>
          </p:nvPr>
        </p:nvSpPr>
        <p:spPr/>
        <p:txBody>
          <a:bodyPr/>
          <a:p>
            <a:fld id="{8CB6F9B7-9584-41E1-B896-8F330CA34169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85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0"/>
          </p:nvPr>
        </p:nvSpPr>
        <p:spPr/>
        <p:txBody>
          <a:bodyPr/>
          <a:p>
            <a:fld id="{6DDF3E19-49F3-4B95-B113-7FEEEF21F0FF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88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Standard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chemeClr val="dk1"/>
              </a:solidFill>
              <a:latin typeface="Arial"/>
            </a:endParaRPr>
          </a:p>
        </p:txBody>
      </p:sp>
      <p:sp>
        <p:nvSpPr>
          <p:cNvPr id="195" name="PlaceHolder 2"/>
          <p:cNvSpPr>
            <a:spLocks noGrp="1"/>
          </p:cNvSpPr>
          <p:nvPr>
            <p:ph/>
          </p:nvPr>
        </p:nvSpPr>
        <p:spPr>
          <a:xfrm>
            <a:off x="3312000" y="180000"/>
            <a:ext cx="267012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chemeClr val="dk1"/>
              </a:solidFill>
              <a:latin typeface="Arial"/>
            </a:endParaRPr>
          </a:p>
        </p:txBody>
      </p:sp>
      <p:sp>
        <p:nvSpPr>
          <p:cNvPr id="196" name="PlaceHolder 3"/>
          <p:cNvSpPr>
            <a:spLocks noGrp="1"/>
          </p:cNvSpPr>
          <p:nvPr>
            <p:ph/>
          </p:nvPr>
        </p:nvSpPr>
        <p:spPr>
          <a:xfrm>
            <a:off x="6116040" y="180000"/>
            <a:ext cx="267012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chemeClr val="dk1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9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93"/>
          </p:nvPr>
        </p:nvSpPr>
        <p:spPr/>
        <p:txBody>
          <a:bodyPr/>
          <a:p>
            <a:fld id="{8DC6A99D-0CE8-4B21-B10C-8DEFA70FD748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9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9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6"/>
          </p:nvPr>
        </p:nvSpPr>
        <p:spPr/>
        <p:txBody>
          <a:bodyPr/>
          <a:p>
            <a:fld id="{B181082E-6938-4ECA-9554-ACE20C49B884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9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Standard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chemeClr val="dk1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9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99"/>
          </p:nvPr>
        </p:nvSpPr>
        <p:spPr/>
        <p:txBody>
          <a:bodyPr/>
          <a:p>
            <a:fld id="{45F414A7-EB1E-45BA-93C3-AB5D9766BE19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97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0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02"/>
          </p:nvPr>
        </p:nvSpPr>
        <p:spPr/>
        <p:txBody>
          <a:bodyPr/>
          <a:p>
            <a:fld id="{805A866D-291A-467E-81D5-FA37CF8136E1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00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0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05"/>
          </p:nvPr>
        </p:nvSpPr>
        <p:spPr/>
        <p:txBody>
          <a:bodyPr/>
          <a:p>
            <a:fld id="{038D9774-123C-4B33-A228-16DA2425A5F5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0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0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08"/>
          </p:nvPr>
        </p:nvSpPr>
        <p:spPr/>
        <p:txBody>
          <a:bodyPr/>
          <a:p>
            <a:fld id="{A5A09323-7B3A-4A17-912A-867D6B992334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06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Standard 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chemeClr val="dk1"/>
              </a:solidFill>
              <a:latin typeface="Arial"/>
            </a:endParaRPr>
          </a:p>
        </p:txBody>
      </p:sp>
      <p:sp>
        <p:nvSpPr>
          <p:cNvPr id="230" name="PlaceHolder 2"/>
          <p:cNvSpPr>
            <a:spLocks noGrp="1"/>
          </p:cNvSpPr>
          <p:nvPr>
            <p:ph type="subTitle"/>
          </p:nvPr>
        </p:nvSpPr>
        <p:spPr>
          <a:xfrm>
            <a:off x="3312000" y="131760"/>
            <a:ext cx="5471640" cy="45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11"/>
          </p:nvPr>
        </p:nvSpPr>
        <p:spPr/>
        <p:txBody>
          <a:bodyPr/>
          <a:p>
            <a:fld id="{F5B1CEDF-F745-4792-9870-201C77CCC256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09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Standard 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14"/>
          </p:nvPr>
        </p:nvSpPr>
        <p:spPr/>
        <p:txBody>
          <a:bodyPr/>
          <a:p>
            <a:fld id="{08BB4E4B-B573-48A2-B789-B8D134F047F0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12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Standard 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1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17"/>
          </p:nvPr>
        </p:nvSpPr>
        <p:spPr/>
        <p:txBody>
          <a:bodyPr/>
          <a:p>
            <a:fld id="{537382B9-DD37-4F9F-B90C-4384466EB845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15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Standard 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chemeClr val="dk1"/>
              </a:solidFill>
              <a:latin typeface="Arial"/>
            </a:endParaRPr>
          </a:p>
        </p:txBody>
      </p:sp>
      <p:sp>
        <p:nvSpPr>
          <p:cNvPr id="247" name="PlaceHolder 2"/>
          <p:cNvSpPr>
            <a:spLocks noGrp="1"/>
          </p:cNvSpPr>
          <p:nvPr>
            <p:ph/>
          </p:nvPr>
        </p:nvSpPr>
        <p:spPr>
          <a:xfrm>
            <a:off x="3312000" y="180000"/>
            <a:ext cx="5471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chemeClr val="dk1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0"/>
          </p:nvPr>
        </p:nvSpPr>
        <p:spPr/>
        <p:txBody>
          <a:bodyPr/>
          <a:p>
            <a:fld id="{A83667F8-F943-4A66-B8C1-40A0DE82A797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18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2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23"/>
          </p:nvPr>
        </p:nvSpPr>
        <p:spPr/>
        <p:txBody>
          <a:bodyPr/>
          <a:p>
            <a:fld id="{2EAE56B1-B8C3-4492-9BCF-46E5ECC54574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2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Standard 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chemeClr val="dk1"/>
              </a:solidFill>
              <a:latin typeface="Arial"/>
            </a:endParaRPr>
          </a:p>
        </p:txBody>
      </p:sp>
      <p:sp>
        <p:nvSpPr>
          <p:cNvPr id="260" name="PlaceHolder 2"/>
          <p:cNvSpPr>
            <a:spLocks noGrp="1"/>
          </p:cNvSpPr>
          <p:nvPr>
            <p:ph/>
          </p:nvPr>
        </p:nvSpPr>
        <p:spPr>
          <a:xfrm>
            <a:off x="3312000" y="180000"/>
            <a:ext cx="267012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chemeClr val="dk1"/>
              </a:solidFill>
              <a:latin typeface="Arial"/>
            </a:endParaRPr>
          </a:p>
        </p:txBody>
      </p:sp>
      <p:sp>
        <p:nvSpPr>
          <p:cNvPr id="261" name="PlaceHolder 3"/>
          <p:cNvSpPr>
            <a:spLocks noGrp="1"/>
          </p:cNvSpPr>
          <p:nvPr>
            <p:ph/>
          </p:nvPr>
        </p:nvSpPr>
        <p:spPr>
          <a:xfrm>
            <a:off x="6116040" y="180000"/>
            <a:ext cx="267012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chemeClr val="dk1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2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26"/>
          </p:nvPr>
        </p:nvSpPr>
        <p:spPr/>
        <p:txBody>
          <a:bodyPr/>
          <a:p>
            <a:fld id="{3F458BF0-1871-41B3-8397-798D801243EF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2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2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29"/>
          </p:nvPr>
        </p:nvSpPr>
        <p:spPr/>
        <p:txBody>
          <a:bodyPr/>
          <a:p>
            <a:fld id="{A1A25438-C150-439E-A27A-9A18A5BAD203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27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Standard 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chemeClr val="dk1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3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32"/>
          </p:nvPr>
        </p:nvSpPr>
        <p:spPr/>
        <p:txBody>
          <a:bodyPr/>
          <a:p>
            <a:fld id="{F2942ED8-D4BC-4D3D-A167-F8FED0789F76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30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3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35"/>
          </p:nvPr>
        </p:nvSpPr>
        <p:spPr/>
        <p:txBody>
          <a:bodyPr/>
          <a:p>
            <a:fld id="{087E54BD-CD20-496E-8D14-42BB1E270DE2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3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3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38"/>
          </p:nvPr>
        </p:nvSpPr>
        <p:spPr/>
        <p:txBody>
          <a:bodyPr/>
          <a:p>
            <a:fld id="{D3A0B0B9-95E9-4C0D-A20E-09FDE977CAF7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36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6F921242-7E12-4089-9842-92D67293244D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4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41"/>
          </p:nvPr>
        </p:nvSpPr>
        <p:spPr/>
        <p:txBody>
          <a:bodyPr/>
          <a:p>
            <a:fld id="{0A32D22D-84EF-4823-8EDB-C0F654DE52B2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39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chemeClr val="dk1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subTitle"/>
          </p:nvPr>
        </p:nvSpPr>
        <p:spPr>
          <a:xfrm>
            <a:off x="3312000" y="131760"/>
            <a:ext cx="5471640" cy="45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F5779CC0-6D8D-4C83-9AF4-3E604412777E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5"/>
          </p:nvPr>
        </p:nvSpPr>
        <p:spPr/>
        <p:txBody>
          <a:bodyPr/>
          <a:p>
            <a:fld id="{11175755-E93C-48ED-AACB-A16AAEC41739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8"/>
          </p:nvPr>
        </p:nvSpPr>
        <p:spPr/>
        <p:txBody>
          <a:bodyPr/>
          <a:p>
            <a:fld id="{35B8CD38-FB14-4724-BD4D-9C971CB56466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6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image" Target="../media/image1.jpeg"/><Relationship Id="rId4" Type="http://schemas.openxmlformats.org/officeDocument/2006/relationships/slideLayout" Target="../slideLayouts/slideLayout1.xml"/>
</Relationships>
</file>

<file path=ppt/slideMasters/_rels/slideMaster10.xml.rels><?xml version="1.0" encoding="UTF-8"?>
<Relationships xmlns="http://schemas.openxmlformats.org/package/2006/relationships"><Relationship Id="rId1" Type="http://schemas.openxmlformats.org/officeDocument/2006/relationships/theme" Target="../theme/theme10.xml"/><Relationship Id="rId2" Type="http://schemas.openxmlformats.org/officeDocument/2006/relationships/slideLayout" Target="../slideLayouts/slideLayout10.xml"/>
</Relationships>
</file>

<file path=ppt/slideMasters/_rels/slideMaster11.xml.rels><?xml version="1.0" encoding="UTF-8"?>
<Relationships xmlns="http://schemas.openxmlformats.org/package/2006/relationships"><Relationship Id="rId1" Type="http://schemas.openxmlformats.org/officeDocument/2006/relationships/theme" Target="../theme/theme11.xml"/><Relationship Id="rId2" Type="http://schemas.openxmlformats.org/officeDocument/2006/relationships/slideLayout" Target="../slideLayouts/slideLayout11.xml"/>
</Relationships>
</file>

<file path=ppt/slideMasters/_rels/slideMaster12.xml.rels><?xml version="1.0" encoding="UTF-8"?>
<Relationships xmlns="http://schemas.openxmlformats.org/package/2006/relationships"><Relationship Id="rId1" Type="http://schemas.openxmlformats.org/officeDocument/2006/relationships/theme" Target="../theme/theme12.xml"/><Relationship Id="rId2" Type="http://schemas.openxmlformats.org/officeDocument/2006/relationships/slideLayout" Target="../slideLayouts/slideLayout12.xml"/>
</Relationships>
</file>

<file path=ppt/slideMasters/_rels/slideMaster13.xml.rels><?xml version="1.0" encoding="UTF-8"?>
<Relationships xmlns="http://schemas.openxmlformats.org/package/2006/relationships"><Relationship Id="rId1" Type="http://schemas.openxmlformats.org/officeDocument/2006/relationships/theme" Target="../theme/theme13.xml"/><Relationship Id="rId2" Type="http://schemas.openxmlformats.org/officeDocument/2006/relationships/slideLayout" Target="../slideLayouts/slideLayout13.xml"/>
</Relationships>
</file>

<file path=ppt/slideMasters/_rels/slideMaster14.xml.rels><?xml version="1.0" encoding="UTF-8"?>
<Relationships xmlns="http://schemas.openxmlformats.org/package/2006/relationships"><Relationship Id="rId1" Type="http://schemas.openxmlformats.org/officeDocument/2006/relationships/theme" Target="../theme/theme14.xml"/><Relationship Id="rId2" Type="http://schemas.openxmlformats.org/officeDocument/2006/relationships/slideLayout" Target="../slideLayouts/slideLayout14.xml"/>
</Relationships>
</file>

<file path=ppt/slideMasters/_rels/slideMaster15.xml.rels><?xml version="1.0" encoding="UTF-8"?>
<Relationships xmlns="http://schemas.openxmlformats.org/package/2006/relationships"><Relationship Id="rId1" Type="http://schemas.openxmlformats.org/officeDocument/2006/relationships/theme" Target="../theme/theme15.xml"/><Relationship Id="rId2" Type="http://schemas.openxmlformats.org/officeDocument/2006/relationships/slideLayout" Target="../slideLayouts/slideLayout15.xml"/>
</Relationships>
</file>

<file path=ppt/slideMasters/_rels/slideMaster16.xml.rels><?xml version="1.0" encoding="UTF-8"?>
<Relationships xmlns="http://schemas.openxmlformats.org/package/2006/relationships"><Relationship Id="rId1" Type="http://schemas.openxmlformats.org/officeDocument/2006/relationships/theme" Target="../theme/theme16.xml"/><Relationship Id="rId2" Type="http://schemas.openxmlformats.org/officeDocument/2006/relationships/slideLayout" Target="../slideLayouts/slideLayout16.xml"/>
</Relationships>
</file>

<file path=ppt/slideMasters/_rels/slideMaster17.xml.rels><?xml version="1.0" encoding="UTF-8"?>
<Relationships xmlns="http://schemas.openxmlformats.org/package/2006/relationships"><Relationship Id="rId1" Type="http://schemas.openxmlformats.org/officeDocument/2006/relationships/theme" Target="../theme/theme17.xml"/><Relationship Id="rId2" Type="http://schemas.openxmlformats.org/officeDocument/2006/relationships/slideLayout" Target="../slideLayouts/slideLayout17.xml"/>
</Relationships>
</file>

<file path=ppt/slideMasters/_rels/slideMaster18.xml.rels><?xml version="1.0" encoding="UTF-8"?>
<Relationships xmlns="http://schemas.openxmlformats.org/package/2006/relationships"><Relationship Id="rId1" Type="http://schemas.openxmlformats.org/officeDocument/2006/relationships/theme" Target="../theme/theme18.xml"/><Relationship Id="rId2" Type="http://schemas.openxmlformats.org/officeDocument/2006/relationships/slideLayout" Target="../slideLayouts/slideLayout18.xml"/>
</Relationships>
</file>

<file path=ppt/slideMasters/_rels/slideMaster19.xml.rels><?xml version="1.0" encoding="UTF-8"?>
<Relationships xmlns="http://schemas.openxmlformats.org/package/2006/relationships"><Relationship Id="rId1" Type="http://schemas.openxmlformats.org/officeDocument/2006/relationships/theme" Target="../theme/theme19.xml"/><Relationship Id="rId2" Type="http://schemas.openxmlformats.org/officeDocument/2006/relationships/slideLayout" Target="../slideLayouts/slideLayout19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jpeg"/><Relationship Id="rId3" Type="http://schemas.openxmlformats.org/officeDocument/2006/relationships/image" Target="../media/image1.jpeg"/><Relationship Id="rId4" Type="http://schemas.openxmlformats.org/officeDocument/2006/relationships/slideLayout" Target="../slideLayouts/slideLayout2.xml"/>
</Relationships>
</file>

<file path=ppt/slideMasters/_rels/slideMaster20.xml.rels><?xml version="1.0" encoding="UTF-8"?>
<Relationships xmlns="http://schemas.openxmlformats.org/package/2006/relationships"><Relationship Id="rId1" Type="http://schemas.openxmlformats.org/officeDocument/2006/relationships/theme" Target="../theme/theme20.xml"/><Relationship Id="rId2" Type="http://schemas.openxmlformats.org/officeDocument/2006/relationships/slideLayout" Target="../slideLayouts/slideLayout20.xml"/>
</Relationships>
</file>

<file path=ppt/slideMasters/_rels/slideMaster21.xml.rels><?xml version="1.0" encoding="UTF-8"?>
<Relationships xmlns="http://schemas.openxmlformats.org/package/2006/relationships"><Relationship Id="rId1" Type="http://schemas.openxmlformats.org/officeDocument/2006/relationships/theme" Target="../theme/theme21.xml"/><Relationship Id="rId2" Type="http://schemas.openxmlformats.org/officeDocument/2006/relationships/slideLayout" Target="../slideLayouts/slideLayout21.xml"/>
</Relationships>
</file>

<file path=ppt/slideMasters/_rels/slideMaster22.xml.rels><?xml version="1.0" encoding="UTF-8"?>
<Relationships xmlns="http://schemas.openxmlformats.org/package/2006/relationships"><Relationship Id="rId1" Type="http://schemas.openxmlformats.org/officeDocument/2006/relationships/theme" Target="../theme/theme22.xml"/><Relationship Id="rId2" Type="http://schemas.openxmlformats.org/officeDocument/2006/relationships/slideLayout" Target="../slideLayouts/slideLayout22.xml"/>
</Relationships>
</file>

<file path=ppt/slideMasters/_rels/slideMaster23.xml.rels><?xml version="1.0" encoding="UTF-8"?>
<Relationships xmlns="http://schemas.openxmlformats.org/package/2006/relationships"><Relationship Id="rId1" Type="http://schemas.openxmlformats.org/officeDocument/2006/relationships/theme" Target="../theme/theme23.xml"/><Relationship Id="rId2" Type="http://schemas.openxmlformats.org/officeDocument/2006/relationships/slideLayout" Target="../slideLayouts/slideLayout23.xml"/>
</Relationships>
</file>

<file path=ppt/slideMasters/_rels/slideMaster24.xml.rels><?xml version="1.0" encoding="UTF-8"?>
<Relationships xmlns="http://schemas.openxmlformats.org/package/2006/relationships"><Relationship Id="rId1" Type="http://schemas.openxmlformats.org/officeDocument/2006/relationships/theme" Target="../theme/theme24.xml"/><Relationship Id="rId2" Type="http://schemas.openxmlformats.org/officeDocument/2006/relationships/slideLayout" Target="../slideLayouts/slideLayout24.xml"/>
</Relationships>
</file>

<file path=ppt/slideMasters/_rels/slideMaster25.xml.rels><?xml version="1.0" encoding="UTF-8"?>
<Relationships xmlns="http://schemas.openxmlformats.org/package/2006/relationships"><Relationship Id="rId1" Type="http://schemas.openxmlformats.org/officeDocument/2006/relationships/theme" Target="../theme/theme25.xml"/><Relationship Id="rId2" Type="http://schemas.openxmlformats.org/officeDocument/2006/relationships/slideLayout" Target="../slideLayouts/slideLayout25.xml"/>
</Relationships>
</file>

<file path=ppt/slideMasters/_rels/slideMaster26.xml.rels><?xml version="1.0" encoding="UTF-8"?>
<Relationships xmlns="http://schemas.openxmlformats.org/package/2006/relationships"><Relationship Id="rId1" Type="http://schemas.openxmlformats.org/officeDocument/2006/relationships/theme" Target="../theme/theme26.xml"/><Relationship Id="rId2" Type="http://schemas.openxmlformats.org/officeDocument/2006/relationships/slideLayout" Target="../slideLayouts/slideLayout26.xml"/>
</Relationships>
</file>

<file path=ppt/slideMasters/_rels/slideMaster27.xml.rels><?xml version="1.0" encoding="UTF-8"?>
<Relationships xmlns="http://schemas.openxmlformats.org/package/2006/relationships"><Relationship Id="rId1" Type="http://schemas.openxmlformats.org/officeDocument/2006/relationships/theme" Target="../theme/theme27.xml"/><Relationship Id="rId2" Type="http://schemas.openxmlformats.org/officeDocument/2006/relationships/slideLayout" Target="../slideLayouts/slideLayout27.xml"/>
</Relationships>
</file>

<file path=ppt/slideMasters/_rels/slideMaster28.xml.rels><?xml version="1.0" encoding="UTF-8"?>
<Relationships xmlns="http://schemas.openxmlformats.org/package/2006/relationships"><Relationship Id="rId1" Type="http://schemas.openxmlformats.org/officeDocument/2006/relationships/theme" Target="../theme/theme28.xml"/><Relationship Id="rId2" Type="http://schemas.openxmlformats.org/officeDocument/2006/relationships/slideLayout" Target="../slideLayouts/slideLayout28.xml"/>
</Relationships>
</file>

<file path=ppt/slideMasters/_rels/slideMaster29.xml.rels><?xml version="1.0" encoding="UTF-8"?>
<Relationships xmlns="http://schemas.openxmlformats.org/package/2006/relationships"><Relationship Id="rId1" Type="http://schemas.openxmlformats.org/officeDocument/2006/relationships/theme" Target="../theme/theme29.xml"/><Relationship Id="rId2" Type="http://schemas.openxmlformats.org/officeDocument/2006/relationships/slideLayout" Target="../slideLayouts/slideLayout29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3.xml"/>
</Relationships>
</file>

<file path=ppt/slideMasters/_rels/slideMaster30.xml.rels><?xml version="1.0" encoding="UTF-8"?>
<Relationships xmlns="http://schemas.openxmlformats.org/package/2006/relationships"><Relationship Id="rId1" Type="http://schemas.openxmlformats.org/officeDocument/2006/relationships/theme" Target="../theme/theme30.xml"/><Relationship Id="rId2" Type="http://schemas.openxmlformats.org/officeDocument/2006/relationships/slideLayout" Target="../slideLayouts/slideLayout30.xml"/>
</Relationships>
</file>

<file path=ppt/slideMasters/_rels/slideMaster31.xml.rels><?xml version="1.0" encoding="UTF-8"?>
<Relationships xmlns="http://schemas.openxmlformats.org/package/2006/relationships"><Relationship Id="rId1" Type="http://schemas.openxmlformats.org/officeDocument/2006/relationships/theme" Target="../theme/theme31.xml"/><Relationship Id="rId2" Type="http://schemas.openxmlformats.org/officeDocument/2006/relationships/slideLayout" Target="../slideLayouts/slideLayout31.xml"/>
</Relationships>
</file>

<file path=ppt/slideMasters/_rels/slideMaster32.xml.rels><?xml version="1.0" encoding="UTF-8"?>
<Relationships xmlns="http://schemas.openxmlformats.org/package/2006/relationships"><Relationship Id="rId1" Type="http://schemas.openxmlformats.org/officeDocument/2006/relationships/theme" Target="../theme/theme32.xml"/><Relationship Id="rId2" Type="http://schemas.openxmlformats.org/officeDocument/2006/relationships/slideLayout" Target="../slideLayouts/slideLayout32.xml"/>
</Relationships>
</file>

<file path=ppt/slideMasters/_rels/slideMaster33.xml.rels><?xml version="1.0" encoding="UTF-8"?>
<Relationships xmlns="http://schemas.openxmlformats.org/package/2006/relationships"><Relationship Id="rId1" Type="http://schemas.openxmlformats.org/officeDocument/2006/relationships/theme" Target="../theme/theme33.xml"/><Relationship Id="rId2" Type="http://schemas.openxmlformats.org/officeDocument/2006/relationships/slideLayout" Target="../slideLayouts/slideLayout33.xml"/>
</Relationships>
</file>

<file path=ppt/slideMasters/_rels/slideMaster34.xml.rels><?xml version="1.0" encoding="UTF-8"?>
<Relationships xmlns="http://schemas.openxmlformats.org/package/2006/relationships"><Relationship Id="rId1" Type="http://schemas.openxmlformats.org/officeDocument/2006/relationships/theme" Target="../theme/theme34.xml"/><Relationship Id="rId2" Type="http://schemas.openxmlformats.org/officeDocument/2006/relationships/slideLayout" Target="../slideLayouts/slideLayout34.xml"/>
</Relationships>
</file>

<file path=ppt/slideMasters/_rels/slideMaster35.xml.rels><?xml version="1.0" encoding="UTF-8"?>
<Relationships xmlns="http://schemas.openxmlformats.org/package/2006/relationships"><Relationship Id="rId1" Type="http://schemas.openxmlformats.org/officeDocument/2006/relationships/theme" Target="../theme/theme35.xml"/><Relationship Id="rId2" Type="http://schemas.openxmlformats.org/officeDocument/2006/relationships/slideLayout" Target="../slideLayouts/slideLayout35.xml"/>
</Relationships>
</file>

<file path=ppt/slideMasters/_rels/slideMaster36.xml.rels><?xml version="1.0" encoding="UTF-8"?>
<Relationships xmlns="http://schemas.openxmlformats.org/package/2006/relationships"><Relationship Id="rId1" Type="http://schemas.openxmlformats.org/officeDocument/2006/relationships/theme" Target="../theme/theme36.xml"/><Relationship Id="rId2" Type="http://schemas.openxmlformats.org/officeDocument/2006/relationships/slideLayout" Target="../slideLayouts/slideLayout36.xml"/>
</Relationships>
</file>

<file path=ppt/slideMasters/_rels/slideMaster37.xml.rels><?xml version="1.0" encoding="UTF-8"?>
<Relationships xmlns="http://schemas.openxmlformats.org/package/2006/relationships"><Relationship Id="rId1" Type="http://schemas.openxmlformats.org/officeDocument/2006/relationships/theme" Target="../theme/theme37.xml"/><Relationship Id="rId2" Type="http://schemas.openxmlformats.org/officeDocument/2006/relationships/slideLayout" Target="../slideLayouts/slideLayout37.xml"/>
</Relationships>
</file>

<file path=ppt/slideMasters/_rels/slideMaster38.xml.rels><?xml version="1.0" encoding="UTF-8"?>
<Relationships xmlns="http://schemas.openxmlformats.org/package/2006/relationships"><Relationship Id="rId1" Type="http://schemas.openxmlformats.org/officeDocument/2006/relationships/theme" Target="../theme/theme38.xml"/><Relationship Id="rId2" Type="http://schemas.openxmlformats.org/officeDocument/2006/relationships/slideLayout" Target="../slideLayouts/slideLayout38.xml"/>
</Relationships>
</file>

<file path=ppt/slideMasters/_rels/slideMaster39.xml.rels><?xml version="1.0" encoding="UTF-8"?>
<Relationships xmlns="http://schemas.openxmlformats.org/package/2006/relationships"><Relationship Id="rId1" Type="http://schemas.openxmlformats.org/officeDocument/2006/relationships/theme" Target="../theme/theme39.xml"/><Relationship Id="rId2" Type="http://schemas.openxmlformats.org/officeDocument/2006/relationships/slideLayout" Target="../slideLayouts/slideLayout39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4.xml"/>
</Relationships>
</file>

<file path=ppt/slideMasters/_rels/slideMaster40.xml.rels><?xml version="1.0" encoding="UTF-8"?>
<Relationships xmlns="http://schemas.openxmlformats.org/package/2006/relationships"><Relationship Id="rId1" Type="http://schemas.openxmlformats.org/officeDocument/2006/relationships/theme" Target="../theme/theme40.xml"/><Relationship Id="rId2" Type="http://schemas.openxmlformats.org/officeDocument/2006/relationships/slideLayout" Target="../slideLayouts/slideLayout40.xml"/>
</Relationships>
</file>

<file path=ppt/slideMasters/_rels/slideMaster41.xml.rels><?xml version="1.0" encoding="UTF-8"?>
<Relationships xmlns="http://schemas.openxmlformats.org/package/2006/relationships"><Relationship Id="rId1" Type="http://schemas.openxmlformats.org/officeDocument/2006/relationships/theme" Target="../theme/theme41.xml"/><Relationship Id="rId2" Type="http://schemas.openxmlformats.org/officeDocument/2006/relationships/slideLayout" Target="../slideLayouts/slideLayout41.xml"/>
</Relationships>
</file>

<file path=ppt/slideMasters/_rels/slideMaster42.xml.rels><?xml version="1.0" encoding="UTF-8"?>
<Relationships xmlns="http://schemas.openxmlformats.org/package/2006/relationships"><Relationship Id="rId1" Type="http://schemas.openxmlformats.org/officeDocument/2006/relationships/theme" Target="../theme/theme42.xml"/><Relationship Id="rId2" Type="http://schemas.openxmlformats.org/officeDocument/2006/relationships/slideLayout" Target="../slideLayouts/slideLayout42.xml"/>
</Relationships>
</file>

<file path=ppt/slideMasters/_rels/slideMaster43.xml.rels><?xml version="1.0" encoding="UTF-8"?>
<Relationships xmlns="http://schemas.openxmlformats.org/package/2006/relationships"><Relationship Id="rId1" Type="http://schemas.openxmlformats.org/officeDocument/2006/relationships/theme" Target="../theme/theme43.xml"/><Relationship Id="rId2" Type="http://schemas.openxmlformats.org/officeDocument/2006/relationships/slideLayout" Target="../slideLayouts/slideLayout43.xml"/>
</Relationships>
</file>

<file path=ppt/slideMasters/_rels/slideMaster44.xml.rels><?xml version="1.0" encoding="UTF-8"?>
<Relationships xmlns="http://schemas.openxmlformats.org/package/2006/relationships"><Relationship Id="rId1" Type="http://schemas.openxmlformats.org/officeDocument/2006/relationships/theme" Target="../theme/theme44.xml"/><Relationship Id="rId2" Type="http://schemas.openxmlformats.org/officeDocument/2006/relationships/slideLayout" Target="../slideLayouts/slideLayout44.xml"/>
</Relationships>
</file>

<file path=ppt/slideMasters/_rels/slideMaster45.xml.rels><?xml version="1.0" encoding="UTF-8"?>
<Relationships xmlns="http://schemas.openxmlformats.org/package/2006/relationships"><Relationship Id="rId1" Type="http://schemas.openxmlformats.org/officeDocument/2006/relationships/theme" Target="../theme/theme45.xml"/><Relationship Id="rId2" Type="http://schemas.openxmlformats.org/officeDocument/2006/relationships/slideLayout" Target="../slideLayouts/slideLayout45.xml"/>
</Relationships>
</file>

<file path=ppt/slideMasters/_rels/slideMaster46.xml.rels><?xml version="1.0" encoding="UTF-8"?>
<Relationships xmlns="http://schemas.openxmlformats.org/package/2006/relationships"><Relationship Id="rId1" Type="http://schemas.openxmlformats.org/officeDocument/2006/relationships/theme" Target="../theme/theme46.xml"/><Relationship Id="rId2" Type="http://schemas.openxmlformats.org/officeDocument/2006/relationships/slideLayout" Target="../slideLayouts/slideLayout46.xml"/>
</Relationships>
</file>

<file path=ppt/slideMasters/_rels/slideMaster47.xml.rels><?xml version="1.0" encoding="UTF-8"?>
<Relationships xmlns="http://schemas.openxmlformats.org/package/2006/relationships"><Relationship Id="rId1" Type="http://schemas.openxmlformats.org/officeDocument/2006/relationships/theme" Target="../theme/theme47.xml"/><Relationship Id="rId2" Type="http://schemas.openxmlformats.org/officeDocument/2006/relationships/slideLayout" Target="../slideLayouts/slideLayout47.xml"/>
</Relationships>
</file>

<file path=ppt/slideMasters/_rels/slideMaster48.xml.rels><?xml version="1.0" encoding="UTF-8"?>
<Relationships xmlns="http://schemas.openxmlformats.org/package/2006/relationships"><Relationship Id="rId1" Type="http://schemas.openxmlformats.org/officeDocument/2006/relationships/theme" Target="../theme/theme48.xml"/><Relationship Id="rId2" Type="http://schemas.openxmlformats.org/officeDocument/2006/relationships/slideLayout" Target="../slideLayouts/slideLayout48.xml"/>
</Relationships>
</file>

<file path=ppt/slideMasters/_rels/slideMaster49.xml.rels><?xml version="1.0" encoding="UTF-8"?>
<Relationships xmlns="http://schemas.openxmlformats.org/package/2006/relationships"><Relationship Id="rId1" Type="http://schemas.openxmlformats.org/officeDocument/2006/relationships/theme" Target="../theme/theme49.xml"/><Relationship Id="rId2" Type="http://schemas.openxmlformats.org/officeDocument/2006/relationships/slideLayout" Target="../slideLayouts/slideLayout49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5.xml"/>
</Relationships>
</file>

<file path=ppt/slideMasters/_rels/slideMaster50.xml.rels><?xml version="1.0" encoding="UTF-8"?>
<Relationships xmlns="http://schemas.openxmlformats.org/package/2006/relationships"><Relationship Id="rId1" Type="http://schemas.openxmlformats.org/officeDocument/2006/relationships/theme" Target="../theme/theme50.xml"/><Relationship Id="rId2" Type="http://schemas.openxmlformats.org/officeDocument/2006/relationships/slideLayout" Target="../slideLayouts/slideLayout50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6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slideLayout" Target="../slideLayouts/slideLayout7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slideLayout" Target="../slideLayouts/slideLayout8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slideLayout" Target="../slideLayouts/slideLayout9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Image 8" descr=""/>
          <p:cNvPicPr/>
          <p:nvPr/>
        </p:nvPicPr>
        <p:blipFill>
          <a:blip r:embed="rId2"/>
          <a:stretch/>
        </p:blipFill>
        <p:spPr>
          <a:xfrm>
            <a:off x="251640" y="67320"/>
            <a:ext cx="984600" cy="721080"/>
          </a:xfrm>
          <a:prstGeom prst="rect">
            <a:avLst/>
          </a:prstGeom>
          <a:ln w="0">
            <a:noFill/>
          </a:ln>
        </p:spPr>
      </p:pic>
      <p:sp>
        <p:nvSpPr>
          <p:cNvPr id="1" name="PlaceHolder 1"/>
          <p:cNvSpPr>
            <a:spLocks noGrp="1"/>
          </p:cNvSpPr>
          <p:nvPr>
            <p:ph type="dt" idx="1"/>
          </p:nvPr>
        </p:nvSpPr>
        <p:spPr>
          <a:xfrm>
            <a:off x="0" y="4963680"/>
            <a:ext cx="179640" cy="179640"/>
          </a:xfrm>
          <a:prstGeom prst="rect">
            <a:avLst/>
          </a:prstGeom>
          <a:noFill/>
          <a:ln w="0">
            <a:solidFill>
              <a:srgbClr val="000000">
                <a:alpha val="0"/>
              </a:srgbClr>
            </a:solidFill>
          </a:ln>
        </p:spPr>
        <p:txBody>
          <a:bodyPr lIns="0" rIns="0" tIns="0" bIns="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defRPr b="1" lang="fr-FR" sz="100" spc="-1" strike="noStrike">
                <a:solidFill>
                  <a:schemeClr val="dk1">
                    <a:alpha val="0"/>
                  </a:schemeClr>
                </a:solidFill>
                <a:latin typeface="Marianne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</a:pPr>
            <a:r>
              <a:rPr b="1" lang="fr-FR" sz="100" spc="-1" strike="noStrike">
                <a:solidFill>
                  <a:schemeClr val="dk1">
                    <a:alpha val="0"/>
                  </a:schemeClr>
                </a:solidFill>
                <a:latin typeface="Marianne"/>
              </a:rPr>
              <a:t>&lt;date/heure&gt;</a:t>
            </a:r>
            <a:endParaRPr b="0" lang="fr-FR" sz="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sldNum" idx="2"/>
          </p:nvPr>
        </p:nvSpPr>
        <p:spPr>
          <a:xfrm>
            <a:off x="0" y="4963680"/>
            <a:ext cx="179640" cy="179640"/>
          </a:xfrm>
          <a:prstGeom prst="rect">
            <a:avLst/>
          </a:prstGeom>
          <a:noFill/>
          <a:ln w="0">
            <a:solidFill>
              <a:srgbClr val="000000">
                <a:alpha val="0"/>
              </a:srgbClr>
            </a:solidFill>
          </a:ln>
        </p:spPr>
        <p:txBody>
          <a:bodyPr lIns="90000" rIns="90000" tIns="45000" bIns="4500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00" spc="-1" strike="noStrike">
                <a:solidFill>
                  <a:schemeClr val="dk1">
                    <a:alpha val="0"/>
                  </a:schemeClr>
                </a:solidFill>
                <a:latin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1764ED80-CDD4-41D2-B292-2130427A34EB}" type="slidenum">
              <a:rPr b="0" lang="fr-FR" sz="100" spc="-1" strike="noStrike">
                <a:solidFill>
                  <a:schemeClr val="dk1">
                    <a:alpha val="0"/>
                  </a:schemeClr>
                </a:solidFill>
                <a:latin typeface="Arial"/>
              </a:rPr>
              <a:t>&lt;numéro&gt;</a:t>
            </a:fld>
            <a:endParaRPr b="0" lang="fr-FR" sz="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3"/>
          <p:cNvSpPr>
            <a:spLocks noGrp="1"/>
          </p:cNvSpPr>
          <p:nvPr>
            <p:ph type="title"/>
          </p:nvPr>
        </p:nvSpPr>
        <p:spPr>
          <a:xfrm>
            <a:off x="0" y="0"/>
            <a:ext cx="179640" cy="179640"/>
          </a:xfrm>
          <a:prstGeom prst="rect">
            <a:avLst/>
          </a:prstGeom>
          <a:noFill/>
          <a:ln w="0">
            <a:solidFill>
              <a:srgbClr val="000000">
                <a:alpha val="0"/>
              </a:srgbClr>
            </a:solidFill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fr-FR" sz="100" spc="-1" strike="noStrike">
                <a:solidFill>
                  <a:schemeClr val="dk1">
                    <a:alpha val="0"/>
                  </a:schemeClr>
                </a:solidFill>
                <a:latin typeface="Arial"/>
              </a:rPr>
              <a:t>Titre</a:t>
            </a:r>
            <a:endParaRPr b="0" lang="fr-FR" sz="100" spc="-1" strike="noStrike">
              <a:solidFill>
                <a:schemeClr val="dk1"/>
              </a:solidFill>
              <a:latin typeface="Arial"/>
            </a:endParaRPr>
          </a:p>
        </p:txBody>
      </p:sp>
      <p:pic>
        <p:nvPicPr>
          <p:cNvPr id="4" name="Image 7" descr=""/>
          <p:cNvPicPr/>
          <p:nvPr/>
        </p:nvPicPr>
        <p:blipFill>
          <a:blip r:embed="rId3"/>
          <a:stretch/>
        </p:blipFill>
        <p:spPr>
          <a:xfrm>
            <a:off x="777240" y="301320"/>
            <a:ext cx="2764440" cy="202500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4"/>
  </p:sldLayoutIdLst>
</p:sldMaster>
</file>

<file path=ppt/slideMasters/slideMaster1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28560" y="274680"/>
            <a:ext cx="7886520" cy="99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pc="-1" strike="noStrike">
                <a:solidFill>
                  <a:schemeClr val="dk1"/>
                </a:solidFill>
                <a:latin typeface="Calibri Light"/>
              </a:rPr>
              <a:t>Modifiez le style du titre</a:t>
            </a:r>
            <a:endParaRPr b="0" lang="fr-FR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628560" y="1370160"/>
            <a:ext cx="7886520" cy="3261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pc="-1" strike="noStrike">
                <a:solidFill>
                  <a:schemeClr val="dk1"/>
                </a:solidFill>
                <a:latin typeface="Calibri"/>
              </a:rPr>
              <a:t>Modifier les styles du texte du masque</a:t>
            </a:r>
            <a:endParaRPr b="0" lang="fr-FR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pc="-1" strike="noStrike">
                <a:solidFill>
                  <a:schemeClr val="dk1"/>
                </a:solidFill>
                <a:latin typeface="Calibri"/>
              </a:rPr>
              <a:t>Deuxième niveau</a:t>
            </a:r>
            <a:endParaRPr b="0" lang="fr-FR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chemeClr val="dk1"/>
                </a:solidFill>
                <a:latin typeface="Calibri"/>
              </a:rPr>
              <a:t>Troisième niveau</a:t>
            </a:r>
            <a:endParaRPr b="0" lang="fr-FR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pc="-1" strike="noStrike">
                <a:solidFill>
                  <a:schemeClr val="dk1"/>
                </a:solidFill>
                <a:latin typeface="Calibri"/>
              </a:rPr>
              <a:t>Quatrième niveau</a:t>
            </a:r>
            <a:endParaRPr b="0" lang="fr-FR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pc="-1" strike="noStrike">
                <a:solidFill>
                  <a:schemeClr val="dk1"/>
                </a:solidFill>
                <a:latin typeface="Calibri"/>
              </a:rPr>
              <a:t>Cinquième niveau</a:t>
            </a:r>
            <a:endParaRPr b="0" lang="fr-FR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dt" idx="19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&lt;date/heure&gt;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9" name="PlaceHolder 4"/>
          <p:cNvSpPr>
            <a:spLocks noGrp="1"/>
          </p:cNvSpPr>
          <p:nvPr>
            <p:ph type="ftr" idx="20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0" name="PlaceHolder 5"/>
          <p:cNvSpPr>
            <a:spLocks noGrp="1"/>
          </p:cNvSpPr>
          <p:nvPr>
            <p:ph type="sldNum" idx="21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8E73C6AE-E8A3-4C75-BC67-C27B8F839A9E}" type="slidenum"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7" r:id="rId2"/>
  </p:sldLayoutIdLst>
</p:sldMaster>
</file>

<file path=ppt/slideMasters/slideMaster1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23880" y="1282680"/>
            <a:ext cx="7886520" cy="2139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6000" spc="-1" strike="noStrike">
                <a:solidFill>
                  <a:schemeClr val="dk1"/>
                </a:solidFill>
                <a:latin typeface="Calibri Light"/>
              </a:rPr>
              <a:t>Modifiez le style du titre</a:t>
            </a:r>
            <a:endParaRPr b="0" lang="fr-FR" sz="60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623880" y="3441600"/>
            <a:ext cx="7886520" cy="1125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4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Modifier les styles du texte du masque</a:t>
            </a:r>
            <a:endParaRPr b="0" lang="fr-FR" sz="2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dt" idx="22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&lt;date/heure&gt;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ftr" idx="23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7" name="PlaceHolder 5"/>
          <p:cNvSpPr>
            <a:spLocks noGrp="1"/>
          </p:cNvSpPr>
          <p:nvPr>
            <p:ph type="sldNum" idx="24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85FD7528-CB1F-4A7B-AFF2-794165DA5CD9}" type="slidenum"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9" r:id="rId2"/>
  </p:sldLayoutIdLst>
</p:sldMaster>
</file>

<file path=ppt/slideMasters/slideMaster1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628560" y="274680"/>
            <a:ext cx="7886520" cy="99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pc="-1" strike="noStrike">
                <a:solidFill>
                  <a:schemeClr val="dk1"/>
                </a:solidFill>
                <a:latin typeface="Calibri Light"/>
              </a:rPr>
              <a:t>Modifiez le style du titre</a:t>
            </a:r>
            <a:endParaRPr b="0" lang="fr-FR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628560" y="1370160"/>
            <a:ext cx="3866760" cy="3261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pc="-1" strike="noStrike">
                <a:solidFill>
                  <a:schemeClr val="dk1"/>
                </a:solidFill>
                <a:latin typeface="Calibri"/>
              </a:rPr>
              <a:t>Modifier les styles du texte du masque</a:t>
            </a:r>
            <a:endParaRPr b="0" lang="fr-FR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pc="-1" strike="noStrike">
                <a:solidFill>
                  <a:schemeClr val="dk1"/>
                </a:solidFill>
                <a:latin typeface="Calibri"/>
              </a:rPr>
              <a:t>Deuxième niveau</a:t>
            </a:r>
            <a:endParaRPr b="0" lang="fr-FR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chemeClr val="dk1"/>
                </a:solidFill>
                <a:latin typeface="Calibri"/>
              </a:rPr>
              <a:t>Troisième niveau</a:t>
            </a:r>
            <a:endParaRPr b="0" lang="fr-FR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pc="-1" strike="noStrike">
                <a:solidFill>
                  <a:schemeClr val="dk1"/>
                </a:solidFill>
                <a:latin typeface="Calibri"/>
              </a:rPr>
              <a:t>Quatrième niveau</a:t>
            </a:r>
            <a:endParaRPr b="0" lang="fr-FR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pc="-1" strike="noStrike">
                <a:solidFill>
                  <a:schemeClr val="dk1"/>
                </a:solidFill>
                <a:latin typeface="Calibri"/>
              </a:rPr>
              <a:t>Cinquième niveau</a:t>
            </a:r>
            <a:endParaRPr b="0" lang="fr-FR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4648320" y="1370160"/>
            <a:ext cx="3866760" cy="3261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pc="-1" strike="noStrike">
                <a:solidFill>
                  <a:schemeClr val="dk1"/>
                </a:solidFill>
                <a:latin typeface="Calibri"/>
              </a:rPr>
              <a:t>Modifier les styles du texte du masque</a:t>
            </a:r>
            <a:endParaRPr b="0" lang="fr-FR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pc="-1" strike="noStrike">
                <a:solidFill>
                  <a:schemeClr val="dk1"/>
                </a:solidFill>
                <a:latin typeface="Calibri"/>
              </a:rPr>
              <a:t>Deuxième niveau</a:t>
            </a:r>
            <a:endParaRPr b="0" lang="fr-FR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chemeClr val="dk1"/>
                </a:solidFill>
                <a:latin typeface="Calibri"/>
              </a:rPr>
              <a:t>Troisième niveau</a:t>
            </a:r>
            <a:endParaRPr b="0" lang="fr-FR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pc="-1" strike="noStrike">
                <a:solidFill>
                  <a:schemeClr val="dk1"/>
                </a:solidFill>
                <a:latin typeface="Calibri"/>
              </a:rPr>
              <a:t>Quatrième niveau</a:t>
            </a:r>
            <a:endParaRPr b="0" lang="fr-FR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pc="-1" strike="noStrike">
                <a:solidFill>
                  <a:schemeClr val="dk1"/>
                </a:solidFill>
                <a:latin typeface="Calibri"/>
              </a:rPr>
              <a:t>Cinquième niveau</a:t>
            </a:r>
            <a:endParaRPr b="0" lang="fr-FR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dt" idx="25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&lt;date/heure&gt;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2" name="PlaceHolder 5"/>
          <p:cNvSpPr>
            <a:spLocks noGrp="1"/>
          </p:cNvSpPr>
          <p:nvPr>
            <p:ph type="ftr" idx="26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3" name="PlaceHolder 6"/>
          <p:cNvSpPr>
            <a:spLocks noGrp="1"/>
          </p:cNvSpPr>
          <p:nvPr>
            <p:ph type="sldNum" idx="27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37C09EE9-9C0A-4BBA-9982-436834162F1E}" type="slidenum"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1" r:id="rId2"/>
  </p:sldLayoutIdLst>
</p:sldMaster>
</file>

<file path=ppt/slideMasters/slideMaster1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30360" y="274680"/>
            <a:ext cx="7886520" cy="99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pc="-1" strike="noStrike">
                <a:solidFill>
                  <a:schemeClr val="dk1"/>
                </a:solidFill>
                <a:latin typeface="Calibri Light"/>
              </a:rPr>
              <a:t>Modifiez le style du titre</a:t>
            </a:r>
            <a:endParaRPr b="0" lang="fr-FR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630360" y="1260360"/>
            <a:ext cx="3868200" cy="618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fr-FR" sz="2400" spc="-1" strike="noStrike">
                <a:solidFill>
                  <a:schemeClr val="dk1"/>
                </a:solidFill>
                <a:latin typeface="Calibri"/>
              </a:rPr>
              <a:t>Modifier les styles du texte du masque</a:t>
            </a:r>
            <a:endParaRPr b="0" lang="fr-FR" sz="2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630360" y="1879560"/>
            <a:ext cx="3868200" cy="2761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pc="-1" strike="noStrike">
                <a:solidFill>
                  <a:schemeClr val="dk1"/>
                </a:solidFill>
                <a:latin typeface="Calibri"/>
              </a:rPr>
              <a:t>Modifier les styles du texte du masque</a:t>
            </a:r>
            <a:endParaRPr b="0" lang="fr-FR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pc="-1" strike="noStrike">
                <a:solidFill>
                  <a:schemeClr val="dk1"/>
                </a:solidFill>
                <a:latin typeface="Calibri"/>
              </a:rPr>
              <a:t>Deuxième niveau</a:t>
            </a:r>
            <a:endParaRPr b="0" lang="fr-FR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chemeClr val="dk1"/>
                </a:solidFill>
                <a:latin typeface="Calibri"/>
              </a:rPr>
              <a:t>Troisième niveau</a:t>
            </a:r>
            <a:endParaRPr b="0" lang="fr-FR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pc="-1" strike="noStrike">
                <a:solidFill>
                  <a:schemeClr val="dk1"/>
                </a:solidFill>
                <a:latin typeface="Calibri"/>
              </a:rPr>
              <a:t>Quatrième niveau</a:t>
            </a:r>
            <a:endParaRPr b="0" lang="fr-FR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pc="-1" strike="noStrike">
                <a:solidFill>
                  <a:schemeClr val="dk1"/>
                </a:solidFill>
                <a:latin typeface="Calibri"/>
              </a:rPr>
              <a:t>Cinquième niveau</a:t>
            </a:r>
            <a:endParaRPr b="0" lang="fr-FR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4629240" y="1260360"/>
            <a:ext cx="3887280" cy="618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fr-FR" sz="2400" spc="-1" strike="noStrike">
                <a:solidFill>
                  <a:schemeClr val="dk1"/>
                </a:solidFill>
                <a:latin typeface="Calibri"/>
              </a:rPr>
              <a:t>Modifier les styles du texte du masque</a:t>
            </a:r>
            <a:endParaRPr b="0" lang="fr-FR" sz="2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 type="body"/>
          </p:nvPr>
        </p:nvSpPr>
        <p:spPr>
          <a:xfrm>
            <a:off x="4629240" y="1879560"/>
            <a:ext cx="3887280" cy="2761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pc="-1" strike="noStrike">
                <a:solidFill>
                  <a:schemeClr val="dk1"/>
                </a:solidFill>
                <a:latin typeface="Calibri"/>
              </a:rPr>
              <a:t>Modifier les styles du texte du masque</a:t>
            </a:r>
            <a:endParaRPr b="0" lang="fr-FR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pc="-1" strike="noStrike">
                <a:solidFill>
                  <a:schemeClr val="dk1"/>
                </a:solidFill>
                <a:latin typeface="Calibri"/>
              </a:rPr>
              <a:t>Deuxième niveau</a:t>
            </a:r>
            <a:endParaRPr b="0" lang="fr-FR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chemeClr val="dk1"/>
                </a:solidFill>
                <a:latin typeface="Calibri"/>
              </a:rPr>
              <a:t>Troisième niveau</a:t>
            </a:r>
            <a:endParaRPr b="0" lang="fr-FR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pc="-1" strike="noStrike">
                <a:solidFill>
                  <a:schemeClr val="dk1"/>
                </a:solidFill>
                <a:latin typeface="Calibri"/>
              </a:rPr>
              <a:t>Quatrième niveau</a:t>
            </a:r>
            <a:endParaRPr b="0" lang="fr-FR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pc="-1" strike="noStrike">
                <a:solidFill>
                  <a:schemeClr val="dk1"/>
                </a:solidFill>
                <a:latin typeface="Calibri"/>
              </a:rPr>
              <a:t>Cinquième niveau</a:t>
            </a:r>
            <a:endParaRPr b="0" lang="fr-FR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2" name="PlaceHolder 6"/>
          <p:cNvSpPr>
            <a:spLocks noGrp="1"/>
          </p:cNvSpPr>
          <p:nvPr>
            <p:ph type="dt" idx="28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&lt;date/heure&gt;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3" name="PlaceHolder 7"/>
          <p:cNvSpPr>
            <a:spLocks noGrp="1"/>
          </p:cNvSpPr>
          <p:nvPr>
            <p:ph type="ftr" idx="29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4" name="PlaceHolder 8"/>
          <p:cNvSpPr>
            <a:spLocks noGrp="1"/>
          </p:cNvSpPr>
          <p:nvPr>
            <p:ph type="sldNum" idx="30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12A37FF9-4500-483D-BB08-0E99BBCED7DE}" type="slidenum"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3" r:id="rId2"/>
  </p:sldLayoutIdLst>
</p:sldMaster>
</file>

<file path=ppt/slideMasters/slideMaster1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628560" y="274680"/>
            <a:ext cx="7886520" cy="99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pc="-1" strike="noStrike">
                <a:solidFill>
                  <a:schemeClr val="dk1"/>
                </a:solidFill>
                <a:latin typeface="Calibri Light"/>
              </a:rPr>
              <a:t>Modifiez le style du titre</a:t>
            </a:r>
            <a:endParaRPr b="0" lang="fr-FR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dt" idx="31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&lt;date/heure&gt;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ftr" idx="32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sldNum" idx="33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2D265BDD-BEA4-4613-81F7-B485177D27FE}" type="slidenum"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</p:sldLayoutIdLst>
</p:sldMaster>
</file>

<file path=ppt/slideMasters/slideMaster1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dt" idx="34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&lt;date/heure&gt;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ftr" idx="35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2" name="PlaceHolder 3"/>
          <p:cNvSpPr>
            <a:spLocks noGrp="1"/>
          </p:cNvSpPr>
          <p:nvPr>
            <p:ph type="sldNum" idx="36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B1D8D8A9-858D-4895-BA7B-A82F633FCD57}" type="slidenum"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7" r:id="rId2"/>
  </p:sldLayoutIdLst>
</p:sldMaster>
</file>

<file path=ppt/slideMasters/slideMaster1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630360" y="343080"/>
            <a:ext cx="2949120" cy="1199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3200" spc="-1" strike="noStrike">
                <a:solidFill>
                  <a:schemeClr val="dk1"/>
                </a:solidFill>
                <a:latin typeface="Calibri Light"/>
              </a:rPr>
              <a:t>Modifiez le style du titre</a:t>
            </a:r>
            <a:endParaRPr b="0" lang="fr-FR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3887640" y="741240"/>
            <a:ext cx="4628880" cy="3654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3200" spc="-1" strike="noStrike">
                <a:solidFill>
                  <a:schemeClr val="dk1"/>
                </a:solidFill>
                <a:latin typeface="Calibri"/>
              </a:rPr>
              <a:t>Modifier les styles du texte du masque</a:t>
            </a:r>
            <a:endParaRPr b="0" lang="fr-FR" sz="32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pc="-1" strike="noStrike">
                <a:solidFill>
                  <a:schemeClr val="dk1"/>
                </a:solidFill>
                <a:latin typeface="Calibri"/>
              </a:rPr>
              <a:t>Deuxième niveau</a:t>
            </a:r>
            <a:endParaRPr b="0" lang="fr-FR" sz="28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pc="-1" strike="noStrike">
                <a:solidFill>
                  <a:schemeClr val="dk1"/>
                </a:solidFill>
                <a:latin typeface="Calibri"/>
              </a:rPr>
              <a:t>Troisième niveau</a:t>
            </a:r>
            <a:endParaRPr b="0" lang="fr-FR" sz="24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chemeClr val="dk1"/>
                </a:solidFill>
                <a:latin typeface="Calibri"/>
              </a:rPr>
              <a:t>Quatrième niveau</a:t>
            </a:r>
            <a:endParaRPr b="0" lang="fr-FR" sz="20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chemeClr val="dk1"/>
                </a:solidFill>
                <a:latin typeface="Calibri"/>
              </a:rPr>
              <a:t>Cinquième niveau</a:t>
            </a:r>
            <a:endParaRPr b="0" lang="fr-FR" sz="20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630360" y="1542960"/>
            <a:ext cx="2949120" cy="285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1600" spc="-1" strike="noStrike">
                <a:solidFill>
                  <a:schemeClr val="dk1"/>
                </a:solidFill>
                <a:latin typeface="Calibri"/>
              </a:rPr>
              <a:t>Modifier les styles du texte du masque</a:t>
            </a:r>
            <a:endParaRPr b="0" lang="fr-FR" sz="16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86" name="PlaceHolder 4"/>
          <p:cNvSpPr>
            <a:spLocks noGrp="1"/>
          </p:cNvSpPr>
          <p:nvPr>
            <p:ph type="dt" idx="37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&lt;date/heure&gt;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7" name="PlaceHolder 5"/>
          <p:cNvSpPr>
            <a:spLocks noGrp="1"/>
          </p:cNvSpPr>
          <p:nvPr>
            <p:ph type="ftr" idx="38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8" name="PlaceHolder 6"/>
          <p:cNvSpPr>
            <a:spLocks noGrp="1"/>
          </p:cNvSpPr>
          <p:nvPr>
            <p:ph type="sldNum" idx="39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C8B5B142-251C-4AD0-AC4C-894906C30A58}" type="slidenum"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9" r:id="rId2"/>
  </p:sldLayoutIdLst>
</p:sldMaster>
</file>

<file path=ppt/slideMasters/slideMaster1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630360" y="343080"/>
            <a:ext cx="2949120" cy="1199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3200" spc="-1" strike="noStrike">
                <a:solidFill>
                  <a:schemeClr val="dk1"/>
                </a:solidFill>
                <a:latin typeface="Calibri Light"/>
              </a:rPr>
              <a:t>Modifiez le style du titre</a:t>
            </a:r>
            <a:endParaRPr b="0" lang="fr-FR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3887640" y="741240"/>
            <a:ext cx="4628880" cy="3654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chemeClr val="dk1"/>
                </a:solidFill>
                <a:latin typeface="Calibri"/>
              </a:rPr>
              <a:t>Cliquez pour éditer le format du plan de texte</a:t>
            </a:r>
            <a:endParaRPr b="0" lang="fr-FR" sz="3200" spc="-1" strike="noStrike">
              <a:solidFill>
                <a:schemeClr val="dk1"/>
              </a:solidFill>
              <a:latin typeface="Calibri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3200" spc="-1" strike="noStrike">
                <a:solidFill>
                  <a:schemeClr val="dk1"/>
                </a:solidFill>
                <a:latin typeface="Calibri"/>
              </a:rPr>
              <a:t>Second niveau de plan</a:t>
            </a:r>
            <a:endParaRPr b="0" lang="fr-FR" sz="3200" spc="-1" strike="noStrike">
              <a:solidFill>
                <a:schemeClr val="dk1"/>
              </a:solidFill>
              <a:latin typeface="Calibri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chemeClr val="dk1"/>
                </a:solidFill>
                <a:latin typeface="Calibri"/>
              </a:rPr>
              <a:t>Troisième niveau de plan</a:t>
            </a:r>
            <a:endParaRPr b="0" lang="fr-FR" sz="3200" spc="-1" strike="noStrike">
              <a:solidFill>
                <a:schemeClr val="dk1"/>
              </a:solidFill>
              <a:latin typeface="Calibri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3200" spc="-1" strike="noStrike">
                <a:solidFill>
                  <a:schemeClr val="dk1"/>
                </a:solidFill>
                <a:latin typeface="Calibri"/>
              </a:rPr>
              <a:t>Quatrième niveau de plan</a:t>
            </a:r>
            <a:endParaRPr b="0" lang="fr-FR" sz="3200" spc="-1" strike="noStrike">
              <a:solidFill>
                <a:schemeClr val="dk1"/>
              </a:solidFill>
              <a:latin typeface="Calibri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chemeClr val="dk1"/>
                </a:solidFill>
                <a:latin typeface="Calibri"/>
              </a:rPr>
              <a:t>Cinquième niveau de plan</a:t>
            </a:r>
            <a:endParaRPr b="0" lang="fr-FR" sz="3200" spc="-1" strike="noStrike">
              <a:solidFill>
                <a:schemeClr val="dk1"/>
              </a:solidFill>
              <a:latin typeface="Calibri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chemeClr val="dk1"/>
                </a:solidFill>
                <a:latin typeface="Calibri"/>
              </a:rPr>
              <a:t>Sixième niveau de plan</a:t>
            </a:r>
            <a:endParaRPr b="0" lang="fr-FR" sz="3200" spc="-1" strike="noStrike">
              <a:solidFill>
                <a:schemeClr val="dk1"/>
              </a:solidFill>
              <a:latin typeface="Calibri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chemeClr val="dk1"/>
                </a:solidFill>
                <a:latin typeface="Calibri"/>
              </a:rPr>
              <a:t>Septième niveau de plan</a:t>
            </a:r>
            <a:endParaRPr b="0" lang="fr-FR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91" name="PlaceHolder 3"/>
          <p:cNvSpPr>
            <a:spLocks noGrp="1"/>
          </p:cNvSpPr>
          <p:nvPr>
            <p:ph type="body"/>
          </p:nvPr>
        </p:nvSpPr>
        <p:spPr>
          <a:xfrm>
            <a:off x="630360" y="1542960"/>
            <a:ext cx="2949120" cy="285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1600" spc="-1" strike="noStrike">
                <a:solidFill>
                  <a:schemeClr val="dk1"/>
                </a:solidFill>
                <a:latin typeface="Calibri"/>
              </a:rPr>
              <a:t>Modifier les styles du texte du masque</a:t>
            </a:r>
            <a:endParaRPr b="0" lang="fr-FR" sz="16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92" name="PlaceHolder 4"/>
          <p:cNvSpPr>
            <a:spLocks noGrp="1"/>
          </p:cNvSpPr>
          <p:nvPr>
            <p:ph type="dt" idx="40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&lt;date/heure&gt;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3" name="PlaceHolder 5"/>
          <p:cNvSpPr>
            <a:spLocks noGrp="1"/>
          </p:cNvSpPr>
          <p:nvPr>
            <p:ph type="ftr" idx="41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4" name="PlaceHolder 6"/>
          <p:cNvSpPr>
            <a:spLocks noGrp="1"/>
          </p:cNvSpPr>
          <p:nvPr>
            <p:ph type="sldNum" idx="42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BDC64AE9-7908-415B-8DFC-D66AEB6F7A57}" type="slidenum"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1" r:id="rId2"/>
  </p:sldLayoutIdLst>
</p:sldMaster>
</file>

<file path=ppt/slideMasters/slideMaster1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1143000" y="841320"/>
            <a:ext cx="6857640" cy="1790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algn="ctr" defTabSz="914400">
              <a:lnSpc>
                <a:spcPct val="90000"/>
              </a:lnSpc>
              <a:buNone/>
            </a:pPr>
            <a:r>
              <a:rPr b="0" lang="fr-FR" sz="6000" spc="-1" strike="noStrike">
                <a:solidFill>
                  <a:schemeClr val="dk1"/>
                </a:solidFill>
                <a:latin typeface="Calibri Light"/>
              </a:rPr>
              <a:t>Modifiez le style du titre</a:t>
            </a:r>
            <a:endParaRPr b="0" lang="fr-FR" sz="60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dt" idx="43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&lt;date/heure&gt;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ftr" idx="44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 type="sldNum" idx="45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65AE1D2A-6143-4DA4-BE67-AB7D7F0F701B}" type="slidenum"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3" r:id="rId2"/>
  </p:sldLayoutIdLst>
</p:sldMaster>
</file>

<file path=ppt/slideMasters/slideMaster1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628560" y="274680"/>
            <a:ext cx="7886520" cy="99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pc="-1" strike="noStrike">
                <a:solidFill>
                  <a:schemeClr val="dk1"/>
                </a:solidFill>
                <a:latin typeface="Calibri Light"/>
              </a:rPr>
              <a:t>Modifiez le style du titre</a:t>
            </a:r>
            <a:endParaRPr b="0" lang="fr-FR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628560" y="1370160"/>
            <a:ext cx="7886520" cy="3261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pc="-1" strike="noStrike">
                <a:solidFill>
                  <a:schemeClr val="dk1"/>
                </a:solidFill>
                <a:latin typeface="Calibri"/>
              </a:rPr>
              <a:t>Modifier les styles du texte du masque</a:t>
            </a:r>
            <a:endParaRPr b="0" lang="fr-FR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pc="-1" strike="noStrike">
                <a:solidFill>
                  <a:schemeClr val="dk1"/>
                </a:solidFill>
                <a:latin typeface="Calibri"/>
              </a:rPr>
              <a:t>Deuxième niveau</a:t>
            </a:r>
            <a:endParaRPr b="0" lang="fr-FR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chemeClr val="dk1"/>
                </a:solidFill>
                <a:latin typeface="Calibri"/>
              </a:rPr>
              <a:t>Troisième niveau</a:t>
            </a:r>
            <a:endParaRPr b="0" lang="fr-FR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pc="-1" strike="noStrike">
                <a:solidFill>
                  <a:schemeClr val="dk1"/>
                </a:solidFill>
                <a:latin typeface="Calibri"/>
              </a:rPr>
              <a:t>Quatrième niveau</a:t>
            </a:r>
            <a:endParaRPr b="0" lang="fr-FR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pc="-1" strike="noStrike">
                <a:solidFill>
                  <a:schemeClr val="dk1"/>
                </a:solidFill>
                <a:latin typeface="Calibri"/>
              </a:rPr>
              <a:t>Cinquième niveau</a:t>
            </a:r>
            <a:endParaRPr b="0" lang="fr-FR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03" name="PlaceHolder 3"/>
          <p:cNvSpPr>
            <a:spLocks noGrp="1"/>
          </p:cNvSpPr>
          <p:nvPr>
            <p:ph type="dt" idx="46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&lt;date/heure&gt;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4" name="PlaceHolder 4"/>
          <p:cNvSpPr>
            <a:spLocks noGrp="1"/>
          </p:cNvSpPr>
          <p:nvPr>
            <p:ph type="ftr" idx="47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5" name="PlaceHolder 5"/>
          <p:cNvSpPr>
            <a:spLocks noGrp="1"/>
          </p:cNvSpPr>
          <p:nvPr>
            <p:ph type="sldNum" idx="48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B288EB00-493B-4CEB-A1BF-68133F9FAA68}" type="slidenum"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5" r:id="rId2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8" descr=""/>
          <p:cNvPicPr/>
          <p:nvPr/>
        </p:nvPicPr>
        <p:blipFill>
          <a:blip r:embed="rId2"/>
          <a:stretch/>
        </p:blipFill>
        <p:spPr>
          <a:xfrm>
            <a:off x="251640" y="67320"/>
            <a:ext cx="984600" cy="721080"/>
          </a:xfrm>
          <a:prstGeom prst="rect">
            <a:avLst/>
          </a:prstGeom>
          <a:ln w="0">
            <a:noFill/>
          </a:ln>
        </p:spPr>
      </p:pic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79640" cy="179640"/>
          </a:xfrm>
          <a:prstGeom prst="rect">
            <a:avLst/>
          </a:prstGeom>
          <a:noFill/>
          <a:ln w="0">
            <a:solidFill>
              <a:srgbClr val="000000">
                <a:alpha val="0"/>
              </a:srgbClr>
            </a:solidFill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fr-FR" sz="100" spc="-1" strike="noStrike">
                <a:solidFill>
                  <a:schemeClr val="dk1">
                    <a:alpha val="0"/>
                  </a:schemeClr>
                </a:solidFill>
                <a:latin typeface="Arial"/>
              </a:rPr>
              <a:t>Titre</a:t>
            </a:r>
            <a:endParaRPr b="0" lang="fr-FR" sz="100" spc="-1" strike="noStrike">
              <a:solidFill>
                <a:schemeClr val="dk1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dt" idx="3"/>
          </p:nvPr>
        </p:nvSpPr>
        <p:spPr>
          <a:xfrm>
            <a:off x="7614000" y="4783680"/>
            <a:ext cx="127800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1" lang="fr-FR" sz="750" spc="-1" strike="noStrike" cap="all">
                <a:solidFill>
                  <a:srgbClr val="435997"/>
                </a:solidFill>
                <a:latin typeface="Marianne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435997"/>
                </a:solidFill>
                <a:latin typeface="Marianne"/>
              </a:rPr>
              <a:t>&lt;date/heure&gt;</a:t>
            </a:r>
            <a:endParaRPr b="0" lang="fr-FR" sz="75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8" name="Image 8" descr=""/>
          <p:cNvPicPr/>
          <p:nvPr/>
        </p:nvPicPr>
        <p:blipFill>
          <a:blip r:embed="rId3"/>
          <a:stretch/>
        </p:blipFill>
        <p:spPr>
          <a:xfrm>
            <a:off x="524160" y="309600"/>
            <a:ext cx="1636200" cy="1198440"/>
          </a:xfrm>
          <a:prstGeom prst="rect">
            <a:avLst/>
          </a:prstGeom>
          <a:ln w="0">
            <a:noFill/>
          </a:ln>
        </p:spPr>
      </p:pic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050" spc="-1" strike="noStrike">
                <a:solidFill>
                  <a:schemeClr val="dk1"/>
                </a:solidFill>
                <a:latin typeface="Arial"/>
              </a:rPr>
              <a:t>Cliquez pour éditer le format du plan de texte</a:t>
            </a:r>
            <a:endParaRPr b="0" lang="fr-FR" sz="1050" spc="-1" strike="noStrike">
              <a:solidFill>
                <a:schemeClr val="dk1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850" spc="-1" strike="noStrike">
                <a:solidFill>
                  <a:schemeClr val="dk1"/>
                </a:solidFill>
                <a:latin typeface="Arial"/>
              </a:rPr>
              <a:t>Second niveau de plan</a:t>
            </a:r>
            <a:endParaRPr b="0" lang="fr-FR" sz="850" spc="-1" strike="noStrike">
              <a:solidFill>
                <a:schemeClr val="dk1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750" spc="-1" strike="noStrike">
                <a:solidFill>
                  <a:schemeClr val="dk1"/>
                </a:solidFill>
                <a:latin typeface="Arial"/>
              </a:rPr>
              <a:t>Troisième niveau de plan</a:t>
            </a:r>
            <a:endParaRPr b="0" lang="fr-FR" sz="750" spc="-1" strike="noStrike">
              <a:solidFill>
                <a:schemeClr val="dk1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700" spc="-1" strike="noStrike">
                <a:solidFill>
                  <a:schemeClr val="dk1"/>
                </a:solidFill>
                <a:latin typeface="Arial"/>
              </a:rPr>
              <a:t>Quatrième niveau de plan</a:t>
            </a:r>
            <a:endParaRPr b="0" lang="fr-FR" sz="700" spc="-1" strike="noStrike">
              <a:solidFill>
                <a:schemeClr val="dk1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chemeClr val="dk1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chemeClr val="dk1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chemeClr val="dk1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chemeClr val="dk1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chemeClr val="dk1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chemeClr val="dk1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1" r:id="rId4"/>
  </p:sldLayoutIdLst>
</p:sldMaster>
</file>

<file path=ppt/slideMasters/slideMaster2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6543720" y="274680"/>
            <a:ext cx="1971360" cy="4357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 vert="eaVert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pc="-1" strike="noStrike">
                <a:solidFill>
                  <a:schemeClr val="dk1"/>
                </a:solidFill>
                <a:latin typeface="Calibri Light"/>
              </a:rPr>
              <a:t>Modifiez le style du titre</a:t>
            </a:r>
            <a:endParaRPr b="0" lang="fr-FR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628560" y="274680"/>
            <a:ext cx="5762160" cy="4357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pc="-1" strike="noStrike">
                <a:solidFill>
                  <a:schemeClr val="dk1"/>
                </a:solidFill>
                <a:latin typeface="Calibri"/>
              </a:rPr>
              <a:t>Modifier les styles du texte du masque</a:t>
            </a:r>
            <a:endParaRPr b="0" lang="fr-FR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pc="-1" strike="noStrike">
                <a:solidFill>
                  <a:schemeClr val="dk1"/>
                </a:solidFill>
                <a:latin typeface="Calibri"/>
              </a:rPr>
              <a:t>Deuxième niveau</a:t>
            </a:r>
            <a:endParaRPr b="0" lang="fr-FR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chemeClr val="dk1"/>
                </a:solidFill>
                <a:latin typeface="Calibri"/>
              </a:rPr>
              <a:t>Troisième niveau</a:t>
            </a:r>
            <a:endParaRPr b="0" lang="fr-FR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pc="-1" strike="noStrike">
                <a:solidFill>
                  <a:schemeClr val="dk1"/>
                </a:solidFill>
                <a:latin typeface="Calibri"/>
              </a:rPr>
              <a:t>Quatrième niveau</a:t>
            </a:r>
            <a:endParaRPr b="0" lang="fr-FR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pc="-1" strike="noStrike">
                <a:solidFill>
                  <a:schemeClr val="dk1"/>
                </a:solidFill>
                <a:latin typeface="Calibri"/>
              </a:rPr>
              <a:t>Cinquième niveau</a:t>
            </a:r>
            <a:endParaRPr b="0" lang="fr-FR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 type="dt" idx="49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&lt;date/heure&gt;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 type="ftr" idx="50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0" name="PlaceHolder 5"/>
          <p:cNvSpPr>
            <a:spLocks noGrp="1"/>
          </p:cNvSpPr>
          <p:nvPr>
            <p:ph type="sldNum" idx="51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C8AB05CD-FB6D-4F35-B687-593E23553C9A}" type="slidenum"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7" r:id="rId2"/>
  </p:sldLayoutIdLst>
</p:sldMaster>
</file>

<file path=ppt/slideMasters/slideMaster2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628560" y="274680"/>
            <a:ext cx="7886520" cy="99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pc="-1" strike="noStrike">
                <a:solidFill>
                  <a:schemeClr val="dk1"/>
                </a:solidFill>
                <a:latin typeface="Calibri Light"/>
              </a:rPr>
              <a:t>Modifiez le style du titre</a:t>
            </a:r>
            <a:endParaRPr b="0" lang="fr-FR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628560" y="1370160"/>
            <a:ext cx="7886520" cy="3261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pc="-1" strike="noStrike">
                <a:solidFill>
                  <a:schemeClr val="dk1"/>
                </a:solidFill>
                <a:latin typeface="Calibri"/>
              </a:rPr>
              <a:t>Modifier les styles du texte du masque</a:t>
            </a:r>
            <a:endParaRPr b="0" lang="fr-FR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pc="-1" strike="noStrike">
                <a:solidFill>
                  <a:schemeClr val="dk1"/>
                </a:solidFill>
                <a:latin typeface="Calibri"/>
              </a:rPr>
              <a:t>Deuxième niveau</a:t>
            </a:r>
            <a:endParaRPr b="0" lang="fr-FR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chemeClr val="dk1"/>
                </a:solidFill>
                <a:latin typeface="Calibri"/>
              </a:rPr>
              <a:t>Troisième niveau</a:t>
            </a:r>
            <a:endParaRPr b="0" lang="fr-FR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pc="-1" strike="noStrike">
                <a:solidFill>
                  <a:schemeClr val="dk1"/>
                </a:solidFill>
                <a:latin typeface="Calibri"/>
              </a:rPr>
              <a:t>Quatrième niveau</a:t>
            </a:r>
            <a:endParaRPr b="0" lang="fr-FR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pc="-1" strike="noStrike">
                <a:solidFill>
                  <a:schemeClr val="dk1"/>
                </a:solidFill>
                <a:latin typeface="Calibri"/>
              </a:rPr>
              <a:t>Cinquième niveau</a:t>
            </a:r>
            <a:endParaRPr b="0" lang="fr-FR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dt" idx="52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&lt;date/heure&gt;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 type="ftr" idx="53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5" name="PlaceHolder 5"/>
          <p:cNvSpPr>
            <a:spLocks noGrp="1"/>
          </p:cNvSpPr>
          <p:nvPr>
            <p:ph type="sldNum" idx="54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C9909D7E-8DC7-4513-9A72-CF4556B9B851}" type="slidenum"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9" r:id="rId2"/>
  </p:sldLayoutIdLst>
</p:sldMaster>
</file>

<file path=ppt/slideMasters/slideMaster2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623880" y="1282680"/>
            <a:ext cx="7886520" cy="2139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6000" spc="-1" strike="noStrike">
                <a:solidFill>
                  <a:schemeClr val="dk1"/>
                </a:solidFill>
                <a:latin typeface="Calibri Light"/>
              </a:rPr>
              <a:t>Modifiez le style du titre</a:t>
            </a:r>
            <a:endParaRPr b="0" lang="fr-FR" sz="60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623880" y="3441600"/>
            <a:ext cx="7886520" cy="1125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4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Modifier les styles du texte du masque</a:t>
            </a:r>
            <a:endParaRPr b="0" lang="fr-FR" sz="2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20" name="PlaceHolder 3"/>
          <p:cNvSpPr>
            <a:spLocks noGrp="1"/>
          </p:cNvSpPr>
          <p:nvPr>
            <p:ph type="dt" idx="55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&lt;date/heure&gt;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1" name="PlaceHolder 4"/>
          <p:cNvSpPr>
            <a:spLocks noGrp="1"/>
          </p:cNvSpPr>
          <p:nvPr>
            <p:ph type="ftr" idx="56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2" name="PlaceHolder 5"/>
          <p:cNvSpPr>
            <a:spLocks noGrp="1"/>
          </p:cNvSpPr>
          <p:nvPr>
            <p:ph type="sldNum" idx="57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A007DF1F-A67C-4BF8-A7B4-F7CD8A4E69E2}" type="slidenum"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91" r:id="rId2"/>
  </p:sldLayoutIdLst>
</p:sldMaster>
</file>

<file path=ppt/slideMasters/slideMaster2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628560" y="274680"/>
            <a:ext cx="7886520" cy="99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pc="-1" strike="noStrike">
                <a:solidFill>
                  <a:schemeClr val="dk1"/>
                </a:solidFill>
                <a:latin typeface="Calibri Light"/>
              </a:rPr>
              <a:t>Modifiez le style du titre</a:t>
            </a:r>
            <a:endParaRPr b="0" lang="fr-FR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 type="body"/>
          </p:nvPr>
        </p:nvSpPr>
        <p:spPr>
          <a:xfrm>
            <a:off x="628560" y="1370160"/>
            <a:ext cx="3866760" cy="3261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pc="-1" strike="noStrike">
                <a:solidFill>
                  <a:schemeClr val="dk1"/>
                </a:solidFill>
                <a:latin typeface="Calibri"/>
              </a:rPr>
              <a:t>Modifier les styles du texte du masque</a:t>
            </a:r>
            <a:endParaRPr b="0" lang="fr-FR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pc="-1" strike="noStrike">
                <a:solidFill>
                  <a:schemeClr val="dk1"/>
                </a:solidFill>
                <a:latin typeface="Calibri"/>
              </a:rPr>
              <a:t>Deuxième niveau</a:t>
            </a:r>
            <a:endParaRPr b="0" lang="fr-FR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chemeClr val="dk1"/>
                </a:solidFill>
                <a:latin typeface="Calibri"/>
              </a:rPr>
              <a:t>Troisième niveau</a:t>
            </a:r>
            <a:endParaRPr b="0" lang="fr-FR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pc="-1" strike="noStrike">
                <a:solidFill>
                  <a:schemeClr val="dk1"/>
                </a:solidFill>
                <a:latin typeface="Calibri"/>
              </a:rPr>
              <a:t>Quatrième niveau</a:t>
            </a:r>
            <a:endParaRPr b="0" lang="fr-FR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pc="-1" strike="noStrike">
                <a:solidFill>
                  <a:schemeClr val="dk1"/>
                </a:solidFill>
                <a:latin typeface="Calibri"/>
              </a:rPr>
              <a:t>Cinquième niveau</a:t>
            </a:r>
            <a:endParaRPr b="0" lang="fr-FR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25" name="PlaceHolder 3"/>
          <p:cNvSpPr>
            <a:spLocks noGrp="1"/>
          </p:cNvSpPr>
          <p:nvPr>
            <p:ph type="body"/>
          </p:nvPr>
        </p:nvSpPr>
        <p:spPr>
          <a:xfrm>
            <a:off x="4648320" y="1370160"/>
            <a:ext cx="3866760" cy="3261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pc="-1" strike="noStrike">
                <a:solidFill>
                  <a:schemeClr val="dk1"/>
                </a:solidFill>
                <a:latin typeface="Calibri"/>
              </a:rPr>
              <a:t>Modifier les styles du texte du masque</a:t>
            </a:r>
            <a:endParaRPr b="0" lang="fr-FR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pc="-1" strike="noStrike">
                <a:solidFill>
                  <a:schemeClr val="dk1"/>
                </a:solidFill>
                <a:latin typeface="Calibri"/>
              </a:rPr>
              <a:t>Deuxième niveau</a:t>
            </a:r>
            <a:endParaRPr b="0" lang="fr-FR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chemeClr val="dk1"/>
                </a:solidFill>
                <a:latin typeface="Calibri"/>
              </a:rPr>
              <a:t>Troisième niveau</a:t>
            </a:r>
            <a:endParaRPr b="0" lang="fr-FR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pc="-1" strike="noStrike">
                <a:solidFill>
                  <a:schemeClr val="dk1"/>
                </a:solidFill>
                <a:latin typeface="Calibri"/>
              </a:rPr>
              <a:t>Quatrième niveau</a:t>
            </a:r>
            <a:endParaRPr b="0" lang="fr-FR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pc="-1" strike="noStrike">
                <a:solidFill>
                  <a:schemeClr val="dk1"/>
                </a:solidFill>
                <a:latin typeface="Calibri"/>
              </a:rPr>
              <a:t>Cinquième niveau</a:t>
            </a:r>
            <a:endParaRPr b="0" lang="fr-FR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26" name="PlaceHolder 4"/>
          <p:cNvSpPr>
            <a:spLocks noGrp="1"/>
          </p:cNvSpPr>
          <p:nvPr>
            <p:ph type="dt" idx="58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&lt;date/heure&gt;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7" name="PlaceHolder 5"/>
          <p:cNvSpPr>
            <a:spLocks noGrp="1"/>
          </p:cNvSpPr>
          <p:nvPr>
            <p:ph type="ftr" idx="59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8" name="PlaceHolder 6"/>
          <p:cNvSpPr>
            <a:spLocks noGrp="1"/>
          </p:cNvSpPr>
          <p:nvPr>
            <p:ph type="sldNum" idx="60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5992E669-E805-4C63-A41F-D507C9113550}" type="slidenum"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93" r:id="rId2"/>
  </p:sldLayoutIdLst>
</p:sldMaster>
</file>

<file path=ppt/slideMasters/slideMaster2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630360" y="274680"/>
            <a:ext cx="7886520" cy="99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pc="-1" strike="noStrike">
                <a:solidFill>
                  <a:schemeClr val="dk1"/>
                </a:solidFill>
                <a:latin typeface="Calibri Light"/>
              </a:rPr>
              <a:t>Modifiez le style du titre</a:t>
            </a:r>
            <a:endParaRPr b="0" lang="fr-FR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 type="body"/>
          </p:nvPr>
        </p:nvSpPr>
        <p:spPr>
          <a:xfrm>
            <a:off x="630360" y="1260360"/>
            <a:ext cx="3868200" cy="618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fr-FR" sz="2400" spc="-1" strike="noStrike">
                <a:solidFill>
                  <a:schemeClr val="dk1"/>
                </a:solidFill>
                <a:latin typeface="Calibri"/>
              </a:rPr>
              <a:t>Modifier les styles du texte du masque</a:t>
            </a:r>
            <a:endParaRPr b="0" lang="fr-FR" sz="2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34" name="PlaceHolder 3"/>
          <p:cNvSpPr>
            <a:spLocks noGrp="1"/>
          </p:cNvSpPr>
          <p:nvPr>
            <p:ph type="body"/>
          </p:nvPr>
        </p:nvSpPr>
        <p:spPr>
          <a:xfrm>
            <a:off x="630360" y="1879560"/>
            <a:ext cx="3868200" cy="2761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pc="-1" strike="noStrike">
                <a:solidFill>
                  <a:schemeClr val="dk1"/>
                </a:solidFill>
                <a:latin typeface="Calibri"/>
              </a:rPr>
              <a:t>Modifier les styles du texte du masque</a:t>
            </a:r>
            <a:endParaRPr b="0" lang="fr-FR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pc="-1" strike="noStrike">
                <a:solidFill>
                  <a:schemeClr val="dk1"/>
                </a:solidFill>
                <a:latin typeface="Calibri"/>
              </a:rPr>
              <a:t>Deuxième niveau</a:t>
            </a:r>
            <a:endParaRPr b="0" lang="fr-FR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chemeClr val="dk1"/>
                </a:solidFill>
                <a:latin typeface="Calibri"/>
              </a:rPr>
              <a:t>Troisième niveau</a:t>
            </a:r>
            <a:endParaRPr b="0" lang="fr-FR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pc="-1" strike="noStrike">
                <a:solidFill>
                  <a:schemeClr val="dk1"/>
                </a:solidFill>
                <a:latin typeface="Calibri"/>
              </a:rPr>
              <a:t>Quatrième niveau</a:t>
            </a:r>
            <a:endParaRPr b="0" lang="fr-FR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pc="-1" strike="noStrike">
                <a:solidFill>
                  <a:schemeClr val="dk1"/>
                </a:solidFill>
                <a:latin typeface="Calibri"/>
              </a:rPr>
              <a:t>Cinquième niveau</a:t>
            </a:r>
            <a:endParaRPr b="0" lang="fr-FR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35" name="PlaceHolder 4"/>
          <p:cNvSpPr>
            <a:spLocks noGrp="1"/>
          </p:cNvSpPr>
          <p:nvPr>
            <p:ph type="body"/>
          </p:nvPr>
        </p:nvSpPr>
        <p:spPr>
          <a:xfrm>
            <a:off x="4629240" y="1260360"/>
            <a:ext cx="3887280" cy="618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fr-FR" sz="2400" spc="-1" strike="noStrike">
                <a:solidFill>
                  <a:schemeClr val="dk1"/>
                </a:solidFill>
                <a:latin typeface="Calibri"/>
              </a:rPr>
              <a:t>Modifier les styles du texte du masque</a:t>
            </a:r>
            <a:endParaRPr b="0" lang="fr-FR" sz="2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36" name="PlaceHolder 5"/>
          <p:cNvSpPr>
            <a:spLocks noGrp="1"/>
          </p:cNvSpPr>
          <p:nvPr>
            <p:ph type="body"/>
          </p:nvPr>
        </p:nvSpPr>
        <p:spPr>
          <a:xfrm>
            <a:off x="4629240" y="1879560"/>
            <a:ext cx="3887280" cy="2761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pc="-1" strike="noStrike">
                <a:solidFill>
                  <a:schemeClr val="dk1"/>
                </a:solidFill>
                <a:latin typeface="Calibri"/>
              </a:rPr>
              <a:t>Modifier les styles du texte du masque</a:t>
            </a:r>
            <a:endParaRPr b="0" lang="fr-FR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pc="-1" strike="noStrike">
                <a:solidFill>
                  <a:schemeClr val="dk1"/>
                </a:solidFill>
                <a:latin typeface="Calibri"/>
              </a:rPr>
              <a:t>Deuxième niveau</a:t>
            </a:r>
            <a:endParaRPr b="0" lang="fr-FR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chemeClr val="dk1"/>
                </a:solidFill>
                <a:latin typeface="Calibri"/>
              </a:rPr>
              <a:t>Troisième niveau</a:t>
            </a:r>
            <a:endParaRPr b="0" lang="fr-FR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pc="-1" strike="noStrike">
                <a:solidFill>
                  <a:schemeClr val="dk1"/>
                </a:solidFill>
                <a:latin typeface="Calibri"/>
              </a:rPr>
              <a:t>Quatrième niveau</a:t>
            </a:r>
            <a:endParaRPr b="0" lang="fr-FR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pc="-1" strike="noStrike">
                <a:solidFill>
                  <a:schemeClr val="dk1"/>
                </a:solidFill>
                <a:latin typeface="Calibri"/>
              </a:rPr>
              <a:t>Cinquième niveau</a:t>
            </a:r>
            <a:endParaRPr b="0" lang="fr-FR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37" name="PlaceHolder 6"/>
          <p:cNvSpPr>
            <a:spLocks noGrp="1"/>
          </p:cNvSpPr>
          <p:nvPr>
            <p:ph type="dt" idx="61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&lt;date/heure&gt;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8" name="PlaceHolder 7"/>
          <p:cNvSpPr>
            <a:spLocks noGrp="1"/>
          </p:cNvSpPr>
          <p:nvPr>
            <p:ph type="ftr" idx="62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9" name="PlaceHolder 8"/>
          <p:cNvSpPr>
            <a:spLocks noGrp="1"/>
          </p:cNvSpPr>
          <p:nvPr>
            <p:ph type="sldNum" idx="63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CF03E8E7-A435-497E-8518-51E6956CB88F}" type="slidenum"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95" r:id="rId2"/>
  </p:sldLayoutIdLst>
</p:sldMaster>
</file>

<file path=ppt/slideMasters/slideMaster2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628560" y="274680"/>
            <a:ext cx="7886520" cy="99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pc="-1" strike="noStrike">
                <a:solidFill>
                  <a:schemeClr val="dk1"/>
                </a:solidFill>
                <a:latin typeface="Calibri Light"/>
              </a:rPr>
              <a:t>Modifiez le style du titre</a:t>
            </a:r>
            <a:endParaRPr b="0" lang="fr-FR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 type="dt" idx="64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&lt;date/heure&gt;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42" name="PlaceHolder 3"/>
          <p:cNvSpPr>
            <a:spLocks noGrp="1"/>
          </p:cNvSpPr>
          <p:nvPr>
            <p:ph type="ftr" idx="65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43" name="PlaceHolder 4"/>
          <p:cNvSpPr>
            <a:spLocks noGrp="1"/>
          </p:cNvSpPr>
          <p:nvPr>
            <p:ph type="sldNum" idx="66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D0BB76DF-97D4-4844-8B70-738961AA981D}" type="slidenum"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97" r:id="rId2"/>
  </p:sldLayoutIdLst>
</p:sldMaster>
</file>

<file path=ppt/slideMasters/slideMaster2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dt" idx="67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&lt;date/heure&gt;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 type="ftr" idx="68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 type="sldNum" idx="69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4AF9BD90-3BA1-4E51-84E0-61E7F7C2FE77}" type="slidenum"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99" r:id="rId2"/>
  </p:sldLayoutIdLst>
</p:sldMaster>
</file>

<file path=ppt/slideMasters/slideMaster2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630360" y="343080"/>
            <a:ext cx="2949120" cy="1199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3200" spc="-1" strike="noStrike">
                <a:solidFill>
                  <a:schemeClr val="dk1"/>
                </a:solidFill>
                <a:latin typeface="Calibri Light"/>
              </a:rPr>
              <a:t>Modifiez le style du titre</a:t>
            </a:r>
            <a:endParaRPr b="0" lang="fr-FR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49" name="PlaceHolder 2"/>
          <p:cNvSpPr>
            <a:spLocks noGrp="1"/>
          </p:cNvSpPr>
          <p:nvPr>
            <p:ph type="body"/>
          </p:nvPr>
        </p:nvSpPr>
        <p:spPr>
          <a:xfrm>
            <a:off x="3887640" y="741240"/>
            <a:ext cx="4628880" cy="3654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3200" spc="-1" strike="noStrike">
                <a:solidFill>
                  <a:schemeClr val="dk1"/>
                </a:solidFill>
                <a:latin typeface="Calibri"/>
              </a:rPr>
              <a:t>Modifier les styles du texte du masque</a:t>
            </a:r>
            <a:endParaRPr b="0" lang="fr-FR" sz="32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pc="-1" strike="noStrike">
                <a:solidFill>
                  <a:schemeClr val="dk1"/>
                </a:solidFill>
                <a:latin typeface="Calibri"/>
              </a:rPr>
              <a:t>Deuxième niveau</a:t>
            </a:r>
            <a:endParaRPr b="0" lang="fr-FR" sz="28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pc="-1" strike="noStrike">
                <a:solidFill>
                  <a:schemeClr val="dk1"/>
                </a:solidFill>
                <a:latin typeface="Calibri"/>
              </a:rPr>
              <a:t>Troisième niveau</a:t>
            </a:r>
            <a:endParaRPr b="0" lang="fr-FR" sz="24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chemeClr val="dk1"/>
                </a:solidFill>
                <a:latin typeface="Calibri"/>
              </a:rPr>
              <a:t>Quatrième niveau</a:t>
            </a:r>
            <a:endParaRPr b="0" lang="fr-FR" sz="20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chemeClr val="dk1"/>
                </a:solidFill>
                <a:latin typeface="Calibri"/>
              </a:rPr>
              <a:t>Cinquième niveau</a:t>
            </a:r>
            <a:endParaRPr b="0" lang="fr-FR" sz="20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50" name="PlaceHolder 3"/>
          <p:cNvSpPr>
            <a:spLocks noGrp="1"/>
          </p:cNvSpPr>
          <p:nvPr>
            <p:ph type="body"/>
          </p:nvPr>
        </p:nvSpPr>
        <p:spPr>
          <a:xfrm>
            <a:off x="630360" y="1542960"/>
            <a:ext cx="2949120" cy="285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1600" spc="-1" strike="noStrike">
                <a:solidFill>
                  <a:schemeClr val="dk1"/>
                </a:solidFill>
                <a:latin typeface="Calibri"/>
              </a:rPr>
              <a:t>Modifier les styles du texte du masque</a:t>
            </a:r>
            <a:endParaRPr b="0" lang="fr-FR" sz="16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51" name="PlaceHolder 4"/>
          <p:cNvSpPr>
            <a:spLocks noGrp="1"/>
          </p:cNvSpPr>
          <p:nvPr>
            <p:ph type="dt" idx="70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&lt;date/heure&gt;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52" name="PlaceHolder 5"/>
          <p:cNvSpPr>
            <a:spLocks noGrp="1"/>
          </p:cNvSpPr>
          <p:nvPr>
            <p:ph type="ftr" idx="71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53" name="PlaceHolder 6"/>
          <p:cNvSpPr>
            <a:spLocks noGrp="1"/>
          </p:cNvSpPr>
          <p:nvPr>
            <p:ph type="sldNum" idx="72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D6740C45-A0C0-4E11-A38B-4D19367FEC16}" type="slidenum"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2"/>
  </p:sldLayoutIdLst>
</p:sldMaster>
</file>

<file path=ppt/slideMasters/slideMaster2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630360" y="343080"/>
            <a:ext cx="2949120" cy="1199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3200" spc="-1" strike="noStrike">
                <a:solidFill>
                  <a:schemeClr val="dk1"/>
                </a:solidFill>
                <a:latin typeface="Calibri Light"/>
              </a:rPr>
              <a:t>Modifiez le style du titre</a:t>
            </a:r>
            <a:endParaRPr b="0" lang="fr-FR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55" name="PlaceHolder 2"/>
          <p:cNvSpPr>
            <a:spLocks noGrp="1"/>
          </p:cNvSpPr>
          <p:nvPr>
            <p:ph type="body"/>
          </p:nvPr>
        </p:nvSpPr>
        <p:spPr>
          <a:xfrm>
            <a:off x="3887640" y="741240"/>
            <a:ext cx="4628880" cy="3654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chemeClr val="dk1"/>
                </a:solidFill>
                <a:latin typeface="Calibri"/>
              </a:rPr>
              <a:t>Cliquez pour éditer le format du plan de texte</a:t>
            </a:r>
            <a:endParaRPr b="0" lang="fr-FR" sz="3200" spc="-1" strike="noStrike">
              <a:solidFill>
                <a:schemeClr val="dk1"/>
              </a:solidFill>
              <a:latin typeface="Calibri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3200" spc="-1" strike="noStrike">
                <a:solidFill>
                  <a:schemeClr val="dk1"/>
                </a:solidFill>
                <a:latin typeface="Calibri"/>
              </a:rPr>
              <a:t>Second niveau de plan</a:t>
            </a:r>
            <a:endParaRPr b="0" lang="fr-FR" sz="3200" spc="-1" strike="noStrike">
              <a:solidFill>
                <a:schemeClr val="dk1"/>
              </a:solidFill>
              <a:latin typeface="Calibri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chemeClr val="dk1"/>
                </a:solidFill>
                <a:latin typeface="Calibri"/>
              </a:rPr>
              <a:t>Troisième niveau de plan</a:t>
            </a:r>
            <a:endParaRPr b="0" lang="fr-FR" sz="3200" spc="-1" strike="noStrike">
              <a:solidFill>
                <a:schemeClr val="dk1"/>
              </a:solidFill>
              <a:latin typeface="Calibri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3200" spc="-1" strike="noStrike">
                <a:solidFill>
                  <a:schemeClr val="dk1"/>
                </a:solidFill>
                <a:latin typeface="Calibri"/>
              </a:rPr>
              <a:t>Quatrième niveau de plan</a:t>
            </a:r>
            <a:endParaRPr b="0" lang="fr-FR" sz="3200" spc="-1" strike="noStrike">
              <a:solidFill>
                <a:schemeClr val="dk1"/>
              </a:solidFill>
              <a:latin typeface="Calibri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chemeClr val="dk1"/>
                </a:solidFill>
                <a:latin typeface="Calibri"/>
              </a:rPr>
              <a:t>Cinquième niveau de plan</a:t>
            </a:r>
            <a:endParaRPr b="0" lang="fr-FR" sz="3200" spc="-1" strike="noStrike">
              <a:solidFill>
                <a:schemeClr val="dk1"/>
              </a:solidFill>
              <a:latin typeface="Calibri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chemeClr val="dk1"/>
                </a:solidFill>
                <a:latin typeface="Calibri"/>
              </a:rPr>
              <a:t>Sixième niveau de plan</a:t>
            </a:r>
            <a:endParaRPr b="0" lang="fr-FR" sz="3200" spc="-1" strike="noStrike">
              <a:solidFill>
                <a:schemeClr val="dk1"/>
              </a:solidFill>
              <a:latin typeface="Calibri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chemeClr val="dk1"/>
                </a:solidFill>
                <a:latin typeface="Calibri"/>
              </a:rPr>
              <a:t>Septième niveau de plan</a:t>
            </a:r>
            <a:endParaRPr b="0" lang="fr-FR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56" name="PlaceHolder 3"/>
          <p:cNvSpPr>
            <a:spLocks noGrp="1"/>
          </p:cNvSpPr>
          <p:nvPr>
            <p:ph type="body"/>
          </p:nvPr>
        </p:nvSpPr>
        <p:spPr>
          <a:xfrm>
            <a:off x="630360" y="1542960"/>
            <a:ext cx="2949120" cy="285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1600" spc="-1" strike="noStrike">
                <a:solidFill>
                  <a:schemeClr val="dk1"/>
                </a:solidFill>
                <a:latin typeface="Calibri"/>
              </a:rPr>
              <a:t>Modifier les styles du texte du masque</a:t>
            </a:r>
            <a:endParaRPr b="0" lang="fr-FR" sz="16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57" name="PlaceHolder 4"/>
          <p:cNvSpPr>
            <a:spLocks noGrp="1"/>
          </p:cNvSpPr>
          <p:nvPr>
            <p:ph type="dt" idx="73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&lt;date/heure&gt;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58" name="PlaceHolder 5"/>
          <p:cNvSpPr>
            <a:spLocks noGrp="1"/>
          </p:cNvSpPr>
          <p:nvPr>
            <p:ph type="ftr" idx="74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59" name="PlaceHolder 6"/>
          <p:cNvSpPr>
            <a:spLocks noGrp="1"/>
          </p:cNvSpPr>
          <p:nvPr>
            <p:ph type="sldNum" idx="75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EAC27BBF-1A89-4B30-BB9C-0FF9FF0A8A21}" type="slidenum"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3" r:id="rId2"/>
  </p:sldLayoutIdLst>
</p:sldMaster>
</file>

<file path=ppt/slideMasters/slideMaster2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1143000" y="841320"/>
            <a:ext cx="6857640" cy="1790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algn="ctr" defTabSz="914400">
              <a:lnSpc>
                <a:spcPct val="90000"/>
              </a:lnSpc>
              <a:buNone/>
            </a:pPr>
            <a:r>
              <a:rPr b="0" lang="fr-FR" sz="6000" spc="-1" strike="noStrike">
                <a:solidFill>
                  <a:schemeClr val="dk1"/>
                </a:solidFill>
                <a:latin typeface="Calibri Light"/>
              </a:rPr>
              <a:t>Modifiez le style du titre</a:t>
            </a:r>
            <a:endParaRPr b="0" lang="fr-FR" sz="60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61" name="PlaceHolder 2"/>
          <p:cNvSpPr>
            <a:spLocks noGrp="1"/>
          </p:cNvSpPr>
          <p:nvPr>
            <p:ph type="dt" idx="76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&lt;date/heure&gt;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62" name="PlaceHolder 3"/>
          <p:cNvSpPr>
            <a:spLocks noGrp="1"/>
          </p:cNvSpPr>
          <p:nvPr>
            <p:ph type="ftr" idx="77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63" name="PlaceHolder 4"/>
          <p:cNvSpPr>
            <a:spLocks noGrp="1"/>
          </p:cNvSpPr>
          <p:nvPr>
            <p:ph type="sldNum" idx="78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6FFAA078-85C2-46DC-B645-88B0B8AA13A1}" type="slidenum"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5" r:id="rId2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8" descr=""/>
          <p:cNvPicPr/>
          <p:nvPr/>
        </p:nvPicPr>
        <p:blipFill>
          <a:blip r:embed="rId2"/>
          <a:stretch/>
        </p:blipFill>
        <p:spPr>
          <a:xfrm>
            <a:off x="251640" y="67320"/>
            <a:ext cx="984600" cy="721080"/>
          </a:xfrm>
          <a:prstGeom prst="rect">
            <a:avLst/>
          </a:prstGeom>
          <a:ln w="0">
            <a:noFill/>
          </a:ln>
        </p:spPr>
      </p:pic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60000" y="900000"/>
            <a:ext cx="8423640" cy="71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fr-FR" sz="2550" spc="-1" strike="noStrike">
                <a:solidFill>
                  <a:schemeClr val="dk1"/>
                </a:solidFill>
                <a:latin typeface="Arial"/>
              </a:rPr>
              <a:t>Titre</a:t>
            </a:r>
            <a:endParaRPr b="0" lang="fr-FR" sz="2550" spc="-1" strike="noStrike">
              <a:solidFill>
                <a:schemeClr val="dk1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dt" idx="4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1" lang="fr-FR" sz="750" spc="-1" strike="noStrike" cap="all">
                <a:solidFill>
                  <a:srgbClr val="435997"/>
                </a:solidFill>
                <a:latin typeface="Marianne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435997"/>
                </a:solidFill>
                <a:latin typeface="Marianne"/>
              </a:rPr>
              <a:t>&lt;date/heure&gt;</a:t>
            </a:r>
            <a:endParaRPr b="0" lang="fr-FR" sz="75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3" r:id="rId3"/>
  </p:sldLayoutIdLst>
</p:sldMaster>
</file>

<file path=ppt/slideMasters/slideMaster3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/>
          </p:cNvSpPr>
          <p:nvPr>
            <p:ph type="title"/>
          </p:nvPr>
        </p:nvSpPr>
        <p:spPr>
          <a:xfrm>
            <a:off x="628560" y="274680"/>
            <a:ext cx="7886520" cy="99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pc="-1" strike="noStrike">
                <a:solidFill>
                  <a:schemeClr val="dk1"/>
                </a:solidFill>
                <a:latin typeface="Calibri Light"/>
              </a:rPr>
              <a:t>Modifiez le style du titre</a:t>
            </a:r>
            <a:endParaRPr b="0" lang="fr-FR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67" name="PlaceHolder 2"/>
          <p:cNvSpPr>
            <a:spLocks noGrp="1"/>
          </p:cNvSpPr>
          <p:nvPr>
            <p:ph type="body"/>
          </p:nvPr>
        </p:nvSpPr>
        <p:spPr>
          <a:xfrm>
            <a:off x="628560" y="1370160"/>
            <a:ext cx="7886520" cy="3261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pc="-1" strike="noStrike">
                <a:solidFill>
                  <a:schemeClr val="dk1"/>
                </a:solidFill>
                <a:latin typeface="Calibri"/>
              </a:rPr>
              <a:t>Modifier les styles du texte du masque</a:t>
            </a:r>
            <a:endParaRPr b="0" lang="fr-FR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pc="-1" strike="noStrike">
                <a:solidFill>
                  <a:schemeClr val="dk1"/>
                </a:solidFill>
                <a:latin typeface="Calibri"/>
              </a:rPr>
              <a:t>Deuxième niveau</a:t>
            </a:r>
            <a:endParaRPr b="0" lang="fr-FR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chemeClr val="dk1"/>
                </a:solidFill>
                <a:latin typeface="Calibri"/>
              </a:rPr>
              <a:t>Troisième niveau</a:t>
            </a:r>
            <a:endParaRPr b="0" lang="fr-FR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pc="-1" strike="noStrike">
                <a:solidFill>
                  <a:schemeClr val="dk1"/>
                </a:solidFill>
                <a:latin typeface="Calibri"/>
              </a:rPr>
              <a:t>Quatrième niveau</a:t>
            </a:r>
            <a:endParaRPr b="0" lang="fr-FR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pc="-1" strike="noStrike">
                <a:solidFill>
                  <a:schemeClr val="dk1"/>
                </a:solidFill>
                <a:latin typeface="Calibri"/>
              </a:rPr>
              <a:t>Cinquième niveau</a:t>
            </a:r>
            <a:endParaRPr b="0" lang="fr-FR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68" name="PlaceHolder 3"/>
          <p:cNvSpPr>
            <a:spLocks noGrp="1"/>
          </p:cNvSpPr>
          <p:nvPr>
            <p:ph type="dt" idx="79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&lt;date/heure&gt;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69" name="PlaceHolder 4"/>
          <p:cNvSpPr>
            <a:spLocks noGrp="1"/>
          </p:cNvSpPr>
          <p:nvPr>
            <p:ph type="ftr" idx="80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70" name="PlaceHolder 5"/>
          <p:cNvSpPr>
            <a:spLocks noGrp="1"/>
          </p:cNvSpPr>
          <p:nvPr>
            <p:ph type="sldNum" idx="81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623CA949-AFD4-4C9D-9A00-F298ABF683FE}" type="slidenum"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7" r:id="rId2"/>
  </p:sldLayoutIdLst>
</p:sldMaster>
</file>

<file path=ppt/slideMasters/slideMaster3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6543720" y="274680"/>
            <a:ext cx="1971360" cy="4357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 vert="eaVert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pc="-1" strike="noStrike">
                <a:solidFill>
                  <a:schemeClr val="dk1"/>
                </a:solidFill>
                <a:latin typeface="Calibri Light"/>
              </a:rPr>
              <a:t>Modifiez le style du titre</a:t>
            </a:r>
            <a:endParaRPr b="0" lang="fr-FR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 type="body"/>
          </p:nvPr>
        </p:nvSpPr>
        <p:spPr>
          <a:xfrm>
            <a:off x="628560" y="274680"/>
            <a:ext cx="5762160" cy="4357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pc="-1" strike="noStrike">
                <a:solidFill>
                  <a:schemeClr val="dk1"/>
                </a:solidFill>
                <a:latin typeface="Calibri"/>
              </a:rPr>
              <a:t>Modifier les styles du texte du masque</a:t>
            </a:r>
            <a:endParaRPr b="0" lang="fr-FR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pc="-1" strike="noStrike">
                <a:solidFill>
                  <a:schemeClr val="dk1"/>
                </a:solidFill>
                <a:latin typeface="Calibri"/>
              </a:rPr>
              <a:t>Deuxième niveau</a:t>
            </a:r>
            <a:endParaRPr b="0" lang="fr-FR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chemeClr val="dk1"/>
                </a:solidFill>
                <a:latin typeface="Calibri"/>
              </a:rPr>
              <a:t>Troisième niveau</a:t>
            </a:r>
            <a:endParaRPr b="0" lang="fr-FR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pc="-1" strike="noStrike">
                <a:solidFill>
                  <a:schemeClr val="dk1"/>
                </a:solidFill>
                <a:latin typeface="Calibri"/>
              </a:rPr>
              <a:t>Quatrième niveau</a:t>
            </a:r>
            <a:endParaRPr b="0" lang="fr-FR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pc="-1" strike="noStrike">
                <a:solidFill>
                  <a:schemeClr val="dk1"/>
                </a:solidFill>
                <a:latin typeface="Calibri"/>
              </a:rPr>
              <a:t>Cinquième niveau</a:t>
            </a:r>
            <a:endParaRPr b="0" lang="fr-FR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73" name="PlaceHolder 3"/>
          <p:cNvSpPr>
            <a:spLocks noGrp="1"/>
          </p:cNvSpPr>
          <p:nvPr>
            <p:ph type="dt" idx="82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&lt;date/heure&gt;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74" name="PlaceHolder 4"/>
          <p:cNvSpPr>
            <a:spLocks noGrp="1"/>
          </p:cNvSpPr>
          <p:nvPr>
            <p:ph type="ftr" idx="83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75" name="PlaceHolder 5"/>
          <p:cNvSpPr>
            <a:spLocks noGrp="1"/>
          </p:cNvSpPr>
          <p:nvPr>
            <p:ph type="sldNum" idx="84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8710CD1E-980F-407F-950E-BAB2E3D6D4F4}" type="slidenum"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9" r:id="rId2"/>
  </p:sldLayoutIdLst>
</p:sldMaster>
</file>

<file path=ppt/slideMasters/slideMaster3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title"/>
          </p:nvPr>
        </p:nvSpPr>
        <p:spPr>
          <a:xfrm>
            <a:off x="628560" y="274680"/>
            <a:ext cx="7886520" cy="99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pc="-1" strike="noStrike">
                <a:solidFill>
                  <a:schemeClr val="dk1"/>
                </a:solidFill>
                <a:latin typeface="Calibri Light"/>
              </a:rPr>
              <a:t>Modifiez le style du titre</a:t>
            </a:r>
            <a:endParaRPr b="0" lang="fr-FR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77" name="PlaceHolder 2"/>
          <p:cNvSpPr>
            <a:spLocks noGrp="1"/>
          </p:cNvSpPr>
          <p:nvPr>
            <p:ph type="body"/>
          </p:nvPr>
        </p:nvSpPr>
        <p:spPr>
          <a:xfrm>
            <a:off x="628560" y="1370160"/>
            <a:ext cx="7886520" cy="3261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pc="-1" strike="noStrike">
                <a:solidFill>
                  <a:schemeClr val="dk1"/>
                </a:solidFill>
                <a:latin typeface="Calibri"/>
              </a:rPr>
              <a:t>Modifier les styles du texte du masque</a:t>
            </a:r>
            <a:endParaRPr b="0" lang="fr-FR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pc="-1" strike="noStrike">
                <a:solidFill>
                  <a:schemeClr val="dk1"/>
                </a:solidFill>
                <a:latin typeface="Calibri"/>
              </a:rPr>
              <a:t>Deuxième niveau</a:t>
            </a:r>
            <a:endParaRPr b="0" lang="fr-FR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chemeClr val="dk1"/>
                </a:solidFill>
                <a:latin typeface="Calibri"/>
              </a:rPr>
              <a:t>Troisième niveau</a:t>
            </a:r>
            <a:endParaRPr b="0" lang="fr-FR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pc="-1" strike="noStrike">
                <a:solidFill>
                  <a:schemeClr val="dk1"/>
                </a:solidFill>
                <a:latin typeface="Calibri"/>
              </a:rPr>
              <a:t>Quatrième niveau</a:t>
            </a:r>
            <a:endParaRPr b="0" lang="fr-FR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pc="-1" strike="noStrike">
                <a:solidFill>
                  <a:schemeClr val="dk1"/>
                </a:solidFill>
                <a:latin typeface="Calibri"/>
              </a:rPr>
              <a:t>Cinquième niveau</a:t>
            </a:r>
            <a:endParaRPr b="0" lang="fr-FR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78" name="PlaceHolder 3"/>
          <p:cNvSpPr>
            <a:spLocks noGrp="1"/>
          </p:cNvSpPr>
          <p:nvPr>
            <p:ph type="dt" idx="85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&lt;date/heure&gt;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79" name="PlaceHolder 4"/>
          <p:cNvSpPr>
            <a:spLocks noGrp="1"/>
          </p:cNvSpPr>
          <p:nvPr>
            <p:ph type="ftr" idx="86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80" name="PlaceHolder 5"/>
          <p:cNvSpPr>
            <a:spLocks noGrp="1"/>
          </p:cNvSpPr>
          <p:nvPr>
            <p:ph type="sldNum" idx="87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1A37A6D1-B45D-41DC-AF8F-576E1253F509}" type="slidenum"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11" r:id="rId2"/>
  </p:sldLayoutIdLst>
</p:sldMaster>
</file>

<file path=ppt/slideMasters/slideMaster3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623880" y="1282680"/>
            <a:ext cx="7886520" cy="2139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6000" spc="-1" strike="noStrike">
                <a:solidFill>
                  <a:schemeClr val="dk1"/>
                </a:solidFill>
                <a:latin typeface="Calibri Light"/>
              </a:rPr>
              <a:t>Modifiez le style du titre</a:t>
            </a:r>
            <a:endParaRPr b="0" lang="fr-FR" sz="60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84" name="PlaceHolder 2"/>
          <p:cNvSpPr>
            <a:spLocks noGrp="1"/>
          </p:cNvSpPr>
          <p:nvPr>
            <p:ph type="body"/>
          </p:nvPr>
        </p:nvSpPr>
        <p:spPr>
          <a:xfrm>
            <a:off x="623880" y="3441600"/>
            <a:ext cx="7886520" cy="1125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4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Modifier les styles du texte du masque</a:t>
            </a:r>
            <a:endParaRPr b="0" lang="fr-FR" sz="2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85" name="PlaceHolder 3"/>
          <p:cNvSpPr>
            <a:spLocks noGrp="1"/>
          </p:cNvSpPr>
          <p:nvPr>
            <p:ph type="dt" idx="88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&lt;date/heure&gt;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86" name="PlaceHolder 4"/>
          <p:cNvSpPr>
            <a:spLocks noGrp="1"/>
          </p:cNvSpPr>
          <p:nvPr>
            <p:ph type="ftr" idx="89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87" name="PlaceHolder 5"/>
          <p:cNvSpPr>
            <a:spLocks noGrp="1"/>
          </p:cNvSpPr>
          <p:nvPr>
            <p:ph type="sldNum" idx="90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3185ECEE-DDC0-4D1E-A468-5F18874D2F9B}" type="slidenum"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13" r:id="rId2"/>
  </p:sldLayoutIdLst>
</p:sldMaster>
</file>

<file path=ppt/slideMasters/slideMaster3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laceHolder 1"/>
          <p:cNvSpPr>
            <a:spLocks noGrp="1"/>
          </p:cNvSpPr>
          <p:nvPr>
            <p:ph type="title"/>
          </p:nvPr>
        </p:nvSpPr>
        <p:spPr>
          <a:xfrm>
            <a:off x="628560" y="274680"/>
            <a:ext cx="7886520" cy="99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pc="-1" strike="noStrike">
                <a:solidFill>
                  <a:schemeClr val="dk1"/>
                </a:solidFill>
                <a:latin typeface="Calibri Light"/>
              </a:rPr>
              <a:t>Modifiez le style du titre</a:t>
            </a:r>
            <a:endParaRPr b="0" lang="fr-FR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89" name="PlaceHolder 2"/>
          <p:cNvSpPr>
            <a:spLocks noGrp="1"/>
          </p:cNvSpPr>
          <p:nvPr>
            <p:ph type="body"/>
          </p:nvPr>
        </p:nvSpPr>
        <p:spPr>
          <a:xfrm>
            <a:off x="628560" y="1370160"/>
            <a:ext cx="3866760" cy="3261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pc="-1" strike="noStrike">
                <a:solidFill>
                  <a:schemeClr val="dk1"/>
                </a:solidFill>
                <a:latin typeface="Calibri"/>
              </a:rPr>
              <a:t>Modifier les styles du texte du masque</a:t>
            </a:r>
            <a:endParaRPr b="0" lang="fr-FR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pc="-1" strike="noStrike">
                <a:solidFill>
                  <a:schemeClr val="dk1"/>
                </a:solidFill>
                <a:latin typeface="Calibri"/>
              </a:rPr>
              <a:t>Deuxième niveau</a:t>
            </a:r>
            <a:endParaRPr b="0" lang="fr-FR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chemeClr val="dk1"/>
                </a:solidFill>
                <a:latin typeface="Calibri"/>
              </a:rPr>
              <a:t>Troisième niveau</a:t>
            </a:r>
            <a:endParaRPr b="0" lang="fr-FR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pc="-1" strike="noStrike">
                <a:solidFill>
                  <a:schemeClr val="dk1"/>
                </a:solidFill>
                <a:latin typeface="Calibri"/>
              </a:rPr>
              <a:t>Quatrième niveau</a:t>
            </a:r>
            <a:endParaRPr b="0" lang="fr-FR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pc="-1" strike="noStrike">
                <a:solidFill>
                  <a:schemeClr val="dk1"/>
                </a:solidFill>
                <a:latin typeface="Calibri"/>
              </a:rPr>
              <a:t>Cinquième niveau</a:t>
            </a:r>
            <a:endParaRPr b="0" lang="fr-FR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90" name="PlaceHolder 3"/>
          <p:cNvSpPr>
            <a:spLocks noGrp="1"/>
          </p:cNvSpPr>
          <p:nvPr>
            <p:ph type="body"/>
          </p:nvPr>
        </p:nvSpPr>
        <p:spPr>
          <a:xfrm>
            <a:off x="4648320" y="1370160"/>
            <a:ext cx="3866760" cy="3261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pc="-1" strike="noStrike">
                <a:solidFill>
                  <a:schemeClr val="dk1"/>
                </a:solidFill>
                <a:latin typeface="Calibri"/>
              </a:rPr>
              <a:t>Modifier les styles du texte du masque</a:t>
            </a:r>
            <a:endParaRPr b="0" lang="fr-FR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pc="-1" strike="noStrike">
                <a:solidFill>
                  <a:schemeClr val="dk1"/>
                </a:solidFill>
                <a:latin typeface="Calibri"/>
              </a:rPr>
              <a:t>Deuxième niveau</a:t>
            </a:r>
            <a:endParaRPr b="0" lang="fr-FR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chemeClr val="dk1"/>
                </a:solidFill>
                <a:latin typeface="Calibri"/>
              </a:rPr>
              <a:t>Troisième niveau</a:t>
            </a:r>
            <a:endParaRPr b="0" lang="fr-FR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pc="-1" strike="noStrike">
                <a:solidFill>
                  <a:schemeClr val="dk1"/>
                </a:solidFill>
                <a:latin typeface="Calibri"/>
              </a:rPr>
              <a:t>Quatrième niveau</a:t>
            </a:r>
            <a:endParaRPr b="0" lang="fr-FR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pc="-1" strike="noStrike">
                <a:solidFill>
                  <a:schemeClr val="dk1"/>
                </a:solidFill>
                <a:latin typeface="Calibri"/>
              </a:rPr>
              <a:t>Cinquième niveau</a:t>
            </a:r>
            <a:endParaRPr b="0" lang="fr-FR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91" name="PlaceHolder 4"/>
          <p:cNvSpPr>
            <a:spLocks noGrp="1"/>
          </p:cNvSpPr>
          <p:nvPr>
            <p:ph type="dt" idx="91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&lt;date/heure&gt;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92" name="PlaceHolder 5"/>
          <p:cNvSpPr>
            <a:spLocks noGrp="1"/>
          </p:cNvSpPr>
          <p:nvPr>
            <p:ph type="ftr" idx="92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93" name="PlaceHolder 6"/>
          <p:cNvSpPr>
            <a:spLocks noGrp="1"/>
          </p:cNvSpPr>
          <p:nvPr>
            <p:ph type="sldNum" idx="93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4A90BACE-978D-4AB3-ACB3-89A4908CD7C9}" type="slidenum"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15" r:id="rId2"/>
  </p:sldLayoutIdLst>
</p:sldMaster>
</file>

<file path=ppt/slideMasters/slideMaster3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PlaceHolder 1"/>
          <p:cNvSpPr>
            <a:spLocks noGrp="1"/>
          </p:cNvSpPr>
          <p:nvPr>
            <p:ph type="title"/>
          </p:nvPr>
        </p:nvSpPr>
        <p:spPr>
          <a:xfrm>
            <a:off x="630360" y="274680"/>
            <a:ext cx="7886520" cy="99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pc="-1" strike="noStrike">
                <a:solidFill>
                  <a:schemeClr val="dk1"/>
                </a:solidFill>
                <a:latin typeface="Calibri Light"/>
              </a:rPr>
              <a:t>Modifiez le style du titre</a:t>
            </a:r>
            <a:endParaRPr b="0" lang="fr-FR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98" name="PlaceHolder 2"/>
          <p:cNvSpPr>
            <a:spLocks noGrp="1"/>
          </p:cNvSpPr>
          <p:nvPr>
            <p:ph type="body"/>
          </p:nvPr>
        </p:nvSpPr>
        <p:spPr>
          <a:xfrm>
            <a:off x="630360" y="1260360"/>
            <a:ext cx="3868200" cy="618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fr-FR" sz="2400" spc="-1" strike="noStrike">
                <a:solidFill>
                  <a:schemeClr val="dk1"/>
                </a:solidFill>
                <a:latin typeface="Calibri"/>
              </a:rPr>
              <a:t>Modifier les styles du texte du masque</a:t>
            </a:r>
            <a:endParaRPr b="0" lang="fr-FR" sz="2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99" name="PlaceHolder 3"/>
          <p:cNvSpPr>
            <a:spLocks noGrp="1"/>
          </p:cNvSpPr>
          <p:nvPr>
            <p:ph type="body"/>
          </p:nvPr>
        </p:nvSpPr>
        <p:spPr>
          <a:xfrm>
            <a:off x="630360" y="1879560"/>
            <a:ext cx="3868200" cy="2761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pc="-1" strike="noStrike">
                <a:solidFill>
                  <a:schemeClr val="dk1"/>
                </a:solidFill>
                <a:latin typeface="Calibri"/>
              </a:rPr>
              <a:t>Modifier les styles du texte du masque</a:t>
            </a:r>
            <a:endParaRPr b="0" lang="fr-FR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pc="-1" strike="noStrike">
                <a:solidFill>
                  <a:schemeClr val="dk1"/>
                </a:solidFill>
                <a:latin typeface="Calibri"/>
              </a:rPr>
              <a:t>Deuxième niveau</a:t>
            </a:r>
            <a:endParaRPr b="0" lang="fr-FR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chemeClr val="dk1"/>
                </a:solidFill>
                <a:latin typeface="Calibri"/>
              </a:rPr>
              <a:t>Troisième niveau</a:t>
            </a:r>
            <a:endParaRPr b="0" lang="fr-FR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pc="-1" strike="noStrike">
                <a:solidFill>
                  <a:schemeClr val="dk1"/>
                </a:solidFill>
                <a:latin typeface="Calibri"/>
              </a:rPr>
              <a:t>Quatrième niveau</a:t>
            </a:r>
            <a:endParaRPr b="0" lang="fr-FR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pc="-1" strike="noStrike">
                <a:solidFill>
                  <a:schemeClr val="dk1"/>
                </a:solidFill>
                <a:latin typeface="Calibri"/>
              </a:rPr>
              <a:t>Cinquième niveau</a:t>
            </a:r>
            <a:endParaRPr b="0" lang="fr-FR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00" name="PlaceHolder 4"/>
          <p:cNvSpPr>
            <a:spLocks noGrp="1"/>
          </p:cNvSpPr>
          <p:nvPr>
            <p:ph type="body"/>
          </p:nvPr>
        </p:nvSpPr>
        <p:spPr>
          <a:xfrm>
            <a:off x="4629240" y="1260360"/>
            <a:ext cx="3887280" cy="618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fr-FR" sz="2400" spc="-1" strike="noStrike">
                <a:solidFill>
                  <a:schemeClr val="dk1"/>
                </a:solidFill>
                <a:latin typeface="Calibri"/>
              </a:rPr>
              <a:t>Modifier les styles du texte du masque</a:t>
            </a:r>
            <a:endParaRPr b="0" lang="fr-FR" sz="2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01" name="PlaceHolder 5"/>
          <p:cNvSpPr>
            <a:spLocks noGrp="1"/>
          </p:cNvSpPr>
          <p:nvPr>
            <p:ph type="body"/>
          </p:nvPr>
        </p:nvSpPr>
        <p:spPr>
          <a:xfrm>
            <a:off x="4629240" y="1879560"/>
            <a:ext cx="3887280" cy="2761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pc="-1" strike="noStrike">
                <a:solidFill>
                  <a:schemeClr val="dk1"/>
                </a:solidFill>
                <a:latin typeface="Calibri"/>
              </a:rPr>
              <a:t>Modifier les styles du texte du masque</a:t>
            </a:r>
            <a:endParaRPr b="0" lang="fr-FR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pc="-1" strike="noStrike">
                <a:solidFill>
                  <a:schemeClr val="dk1"/>
                </a:solidFill>
                <a:latin typeface="Calibri"/>
              </a:rPr>
              <a:t>Deuxième niveau</a:t>
            </a:r>
            <a:endParaRPr b="0" lang="fr-FR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chemeClr val="dk1"/>
                </a:solidFill>
                <a:latin typeface="Calibri"/>
              </a:rPr>
              <a:t>Troisième niveau</a:t>
            </a:r>
            <a:endParaRPr b="0" lang="fr-FR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pc="-1" strike="noStrike">
                <a:solidFill>
                  <a:schemeClr val="dk1"/>
                </a:solidFill>
                <a:latin typeface="Calibri"/>
              </a:rPr>
              <a:t>Quatrième niveau</a:t>
            </a:r>
            <a:endParaRPr b="0" lang="fr-FR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pc="-1" strike="noStrike">
                <a:solidFill>
                  <a:schemeClr val="dk1"/>
                </a:solidFill>
                <a:latin typeface="Calibri"/>
              </a:rPr>
              <a:t>Cinquième niveau</a:t>
            </a:r>
            <a:endParaRPr b="0" lang="fr-FR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02" name="PlaceHolder 6"/>
          <p:cNvSpPr>
            <a:spLocks noGrp="1"/>
          </p:cNvSpPr>
          <p:nvPr>
            <p:ph type="dt" idx="94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&lt;date/heure&gt;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03" name="PlaceHolder 7"/>
          <p:cNvSpPr>
            <a:spLocks noGrp="1"/>
          </p:cNvSpPr>
          <p:nvPr>
            <p:ph type="ftr" idx="95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04" name="PlaceHolder 8"/>
          <p:cNvSpPr>
            <a:spLocks noGrp="1"/>
          </p:cNvSpPr>
          <p:nvPr>
            <p:ph type="sldNum" idx="96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9B4C81FA-E8B0-4D0F-960E-53A13591F53E}" type="slidenum"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17" r:id="rId2"/>
  </p:sldLayoutIdLst>
</p:sldMaster>
</file>

<file path=ppt/slideMasters/slideMaster3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laceHolder 1"/>
          <p:cNvSpPr>
            <a:spLocks noGrp="1"/>
          </p:cNvSpPr>
          <p:nvPr>
            <p:ph type="title"/>
          </p:nvPr>
        </p:nvSpPr>
        <p:spPr>
          <a:xfrm>
            <a:off x="628560" y="274680"/>
            <a:ext cx="7886520" cy="99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pc="-1" strike="noStrike">
                <a:solidFill>
                  <a:schemeClr val="dk1"/>
                </a:solidFill>
                <a:latin typeface="Calibri Light"/>
              </a:rPr>
              <a:t>Modifiez le style du titre</a:t>
            </a:r>
            <a:endParaRPr b="0" lang="fr-FR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06" name="PlaceHolder 2"/>
          <p:cNvSpPr>
            <a:spLocks noGrp="1"/>
          </p:cNvSpPr>
          <p:nvPr>
            <p:ph type="dt" idx="97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&lt;date/heure&gt;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07" name="PlaceHolder 3"/>
          <p:cNvSpPr>
            <a:spLocks noGrp="1"/>
          </p:cNvSpPr>
          <p:nvPr>
            <p:ph type="ftr" idx="98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08" name="PlaceHolder 4"/>
          <p:cNvSpPr>
            <a:spLocks noGrp="1"/>
          </p:cNvSpPr>
          <p:nvPr>
            <p:ph type="sldNum" idx="99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B91D34FD-E609-4C4B-8B8C-D8444D92FC9E}" type="slidenum"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19" r:id="rId2"/>
  </p:sldLayoutIdLst>
</p:sldMaster>
</file>

<file path=ppt/slideMasters/slideMaster3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PlaceHolder 1"/>
          <p:cNvSpPr>
            <a:spLocks noGrp="1"/>
          </p:cNvSpPr>
          <p:nvPr>
            <p:ph type="dt" idx="100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&lt;date/heure&gt;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11" name="PlaceHolder 2"/>
          <p:cNvSpPr>
            <a:spLocks noGrp="1"/>
          </p:cNvSpPr>
          <p:nvPr>
            <p:ph type="ftr" idx="101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12" name="PlaceHolder 3"/>
          <p:cNvSpPr>
            <a:spLocks noGrp="1"/>
          </p:cNvSpPr>
          <p:nvPr>
            <p:ph type="sldNum" idx="102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FDEE1811-A991-4D4C-B7A4-41B8C50ACF87}" type="slidenum"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21" r:id="rId2"/>
  </p:sldLayoutIdLst>
</p:sldMaster>
</file>

<file path=ppt/slideMasters/slideMaster3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PlaceHolder 1"/>
          <p:cNvSpPr>
            <a:spLocks noGrp="1"/>
          </p:cNvSpPr>
          <p:nvPr>
            <p:ph type="title"/>
          </p:nvPr>
        </p:nvSpPr>
        <p:spPr>
          <a:xfrm>
            <a:off x="630360" y="343080"/>
            <a:ext cx="2949120" cy="1199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3200" spc="-1" strike="noStrike">
                <a:solidFill>
                  <a:schemeClr val="dk1"/>
                </a:solidFill>
                <a:latin typeface="Calibri Light"/>
              </a:rPr>
              <a:t>Modifiez le style du titre</a:t>
            </a:r>
            <a:endParaRPr b="0" lang="fr-FR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14" name="PlaceHolder 2"/>
          <p:cNvSpPr>
            <a:spLocks noGrp="1"/>
          </p:cNvSpPr>
          <p:nvPr>
            <p:ph type="body"/>
          </p:nvPr>
        </p:nvSpPr>
        <p:spPr>
          <a:xfrm>
            <a:off x="3887640" y="741240"/>
            <a:ext cx="4628880" cy="3654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3200" spc="-1" strike="noStrike">
                <a:solidFill>
                  <a:schemeClr val="dk1"/>
                </a:solidFill>
                <a:latin typeface="Calibri"/>
              </a:rPr>
              <a:t>Modifier les styles du texte du masque</a:t>
            </a:r>
            <a:endParaRPr b="0" lang="fr-FR" sz="32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pc="-1" strike="noStrike">
                <a:solidFill>
                  <a:schemeClr val="dk1"/>
                </a:solidFill>
                <a:latin typeface="Calibri"/>
              </a:rPr>
              <a:t>Deuxième niveau</a:t>
            </a:r>
            <a:endParaRPr b="0" lang="fr-FR" sz="28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pc="-1" strike="noStrike">
                <a:solidFill>
                  <a:schemeClr val="dk1"/>
                </a:solidFill>
                <a:latin typeface="Calibri"/>
              </a:rPr>
              <a:t>Troisième niveau</a:t>
            </a:r>
            <a:endParaRPr b="0" lang="fr-FR" sz="24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chemeClr val="dk1"/>
                </a:solidFill>
                <a:latin typeface="Calibri"/>
              </a:rPr>
              <a:t>Quatrième niveau</a:t>
            </a:r>
            <a:endParaRPr b="0" lang="fr-FR" sz="20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chemeClr val="dk1"/>
                </a:solidFill>
                <a:latin typeface="Calibri"/>
              </a:rPr>
              <a:t>Cinquième niveau</a:t>
            </a:r>
            <a:endParaRPr b="0" lang="fr-FR" sz="20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15" name="PlaceHolder 3"/>
          <p:cNvSpPr>
            <a:spLocks noGrp="1"/>
          </p:cNvSpPr>
          <p:nvPr>
            <p:ph type="body"/>
          </p:nvPr>
        </p:nvSpPr>
        <p:spPr>
          <a:xfrm>
            <a:off x="630360" y="1542960"/>
            <a:ext cx="2949120" cy="285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1600" spc="-1" strike="noStrike">
                <a:solidFill>
                  <a:schemeClr val="dk1"/>
                </a:solidFill>
                <a:latin typeface="Calibri"/>
              </a:rPr>
              <a:t>Modifier les styles du texte du masque</a:t>
            </a:r>
            <a:endParaRPr b="0" lang="fr-FR" sz="16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16" name="PlaceHolder 4"/>
          <p:cNvSpPr>
            <a:spLocks noGrp="1"/>
          </p:cNvSpPr>
          <p:nvPr>
            <p:ph type="dt" idx="103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&lt;date/heure&gt;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17" name="PlaceHolder 5"/>
          <p:cNvSpPr>
            <a:spLocks noGrp="1"/>
          </p:cNvSpPr>
          <p:nvPr>
            <p:ph type="ftr" idx="104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18" name="PlaceHolder 6"/>
          <p:cNvSpPr>
            <a:spLocks noGrp="1"/>
          </p:cNvSpPr>
          <p:nvPr>
            <p:ph type="sldNum" idx="105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07F8F79B-55EE-47B9-9B8E-A193908D8802}" type="slidenum"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23" r:id="rId2"/>
  </p:sldLayoutIdLst>
</p:sldMaster>
</file>

<file path=ppt/slideMasters/slideMaster3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PlaceHolder 1"/>
          <p:cNvSpPr>
            <a:spLocks noGrp="1"/>
          </p:cNvSpPr>
          <p:nvPr>
            <p:ph type="title"/>
          </p:nvPr>
        </p:nvSpPr>
        <p:spPr>
          <a:xfrm>
            <a:off x="630360" y="343080"/>
            <a:ext cx="2949120" cy="1199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3200" spc="-1" strike="noStrike">
                <a:solidFill>
                  <a:schemeClr val="dk1"/>
                </a:solidFill>
                <a:latin typeface="Calibri Light"/>
              </a:rPr>
              <a:t>Modifiez le style du titre</a:t>
            </a:r>
            <a:endParaRPr b="0" lang="fr-FR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20" name="PlaceHolder 2"/>
          <p:cNvSpPr>
            <a:spLocks noGrp="1"/>
          </p:cNvSpPr>
          <p:nvPr>
            <p:ph type="body"/>
          </p:nvPr>
        </p:nvSpPr>
        <p:spPr>
          <a:xfrm>
            <a:off x="3887640" y="741240"/>
            <a:ext cx="4628880" cy="3654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chemeClr val="dk1"/>
                </a:solidFill>
                <a:latin typeface="Calibri"/>
              </a:rPr>
              <a:t>Cliquez pour éditer le format du plan de texte</a:t>
            </a:r>
            <a:endParaRPr b="0" lang="fr-FR" sz="3200" spc="-1" strike="noStrike">
              <a:solidFill>
                <a:schemeClr val="dk1"/>
              </a:solidFill>
              <a:latin typeface="Calibri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3200" spc="-1" strike="noStrike">
                <a:solidFill>
                  <a:schemeClr val="dk1"/>
                </a:solidFill>
                <a:latin typeface="Calibri"/>
              </a:rPr>
              <a:t>Second niveau de plan</a:t>
            </a:r>
            <a:endParaRPr b="0" lang="fr-FR" sz="3200" spc="-1" strike="noStrike">
              <a:solidFill>
                <a:schemeClr val="dk1"/>
              </a:solidFill>
              <a:latin typeface="Calibri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chemeClr val="dk1"/>
                </a:solidFill>
                <a:latin typeface="Calibri"/>
              </a:rPr>
              <a:t>Troisième niveau de plan</a:t>
            </a:r>
            <a:endParaRPr b="0" lang="fr-FR" sz="3200" spc="-1" strike="noStrike">
              <a:solidFill>
                <a:schemeClr val="dk1"/>
              </a:solidFill>
              <a:latin typeface="Calibri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3200" spc="-1" strike="noStrike">
                <a:solidFill>
                  <a:schemeClr val="dk1"/>
                </a:solidFill>
                <a:latin typeface="Calibri"/>
              </a:rPr>
              <a:t>Quatrième niveau de plan</a:t>
            </a:r>
            <a:endParaRPr b="0" lang="fr-FR" sz="3200" spc="-1" strike="noStrike">
              <a:solidFill>
                <a:schemeClr val="dk1"/>
              </a:solidFill>
              <a:latin typeface="Calibri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chemeClr val="dk1"/>
                </a:solidFill>
                <a:latin typeface="Calibri"/>
              </a:rPr>
              <a:t>Cinquième niveau de plan</a:t>
            </a:r>
            <a:endParaRPr b="0" lang="fr-FR" sz="3200" spc="-1" strike="noStrike">
              <a:solidFill>
                <a:schemeClr val="dk1"/>
              </a:solidFill>
              <a:latin typeface="Calibri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chemeClr val="dk1"/>
                </a:solidFill>
                <a:latin typeface="Calibri"/>
              </a:rPr>
              <a:t>Sixième niveau de plan</a:t>
            </a:r>
            <a:endParaRPr b="0" lang="fr-FR" sz="3200" spc="-1" strike="noStrike">
              <a:solidFill>
                <a:schemeClr val="dk1"/>
              </a:solidFill>
              <a:latin typeface="Calibri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chemeClr val="dk1"/>
                </a:solidFill>
                <a:latin typeface="Calibri"/>
              </a:rPr>
              <a:t>Septième niveau de plan</a:t>
            </a:r>
            <a:endParaRPr b="0" lang="fr-FR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21" name="PlaceHolder 3"/>
          <p:cNvSpPr>
            <a:spLocks noGrp="1"/>
          </p:cNvSpPr>
          <p:nvPr>
            <p:ph type="body"/>
          </p:nvPr>
        </p:nvSpPr>
        <p:spPr>
          <a:xfrm>
            <a:off x="630360" y="1542960"/>
            <a:ext cx="2949120" cy="285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1600" spc="-1" strike="noStrike">
                <a:solidFill>
                  <a:schemeClr val="dk1"/>
                </a:solidFill>
                <a:latin typeface="Calibri"/>
              </a:rPr>
              <a:t>Modifier les styles du texte du masque</a:t>
            </a:r>
            <a:endParaRPr b="0" lang="fr-FR" sz="16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22" name="PlaceHolder 4"/>
          <p:cNvSpPr>
            <a:spLocks noGrp="1"/>
          </p:cNvSpPr>
          <p:nvPr>
            <p:ph type="dt" idx="106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&lt;date/heure&gt;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23" name="PlaceHolder 5"/>
          <p:cNvSpPr>
            <a:spLocks noGrp="1"/>
          </p:cNvSpPr>
          <p:nvPr>
            <p:ph type="ftr" idx="107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24" name="PlaceHolder 6"/>
          <p:cNvSpPr>
            <a:spLocks noGrp="1"/>
          </p:cNvSpPr>
          <p:nvPr>
            <p:ph type="sldNum" idx="108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FF7D21BC-6C41-4082-A3A0-0AD3D33E3194}" type="slidenum"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25" r:id="rId2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8" descr=""/>
          <p:cNvPicPr/>
          <p:nvPr/>
        </p:nvPicPr>
        <p:blipFill>
          <a:blip r:embed="rId2"/>
          <a:stretch/>
        </p:blipFill>
        <p:spPr>
          <a:xfrm>
            <a:off x="251640" y="67320"/>
            <a:ext cx="984600" cy="721080"/>
          </a:xfrm>
          <a:prstGeom prst="rect">
            <a:avLst/>
          </a:prstGeom>
          <a:ln w="0">
            <a:noFill/>
          </a:ln>
        </p:spPr>
      </p:pic>
      <p:sp>
        <p:nvSpPr>
          <p:cNvPr id="14" name="PlaceHolder 1"/>
          <p:cNvSpPr>
            <a:spLocks noGrp="1"/>
          </p:cNvSpPr>
          <p:nvPr>
            <p:ph type="body"/>
          </p:nvPr>
        </p:nvSpPr>
        <p:spPr>
          <a:xfrm>
            <a:off x="0" y="1058760"/>
            <a:ext cx="9143640" cy="4084560"/>
          </a:xfrm>
          <a:prstGeom prst="rect">
            <a:avLst/>
          </a:prstGeom>
          <a:solidFill>
            <a:schemeClr val="lt1">
              <a:lumMod val="85000"/>
            </a:schemeClr>
          </a:solidFill>
          <a:ln w="0">
            <a:noFill/>
          </a:ln>
        </p:spPr>
        <p:txBody>
          <a:bodyPr lIns="90000" rIns="90000" tIns="1080000" bIns="4500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fr-FR" sz="1800" spc="-1" strike="noStrike" cap="all">
                <a:solidFill>
                  <a:schemeClr val="dk1"/>
                </a:solidFill>
                <a:latin typeface="Arial"/>
              </a:rPr>
              <a:t>Sélectionner l’icône pour insérer une image, </a:t>
            </a:r>
            <a:br>
              <a:rPr sz="1800"/>
            </a:br>
            <a:r>
              <a:rPr b="0" lang="fr-FR" sz="1800" spc="-1" strike="noStrike" cap="all">
                <a:solidFill>
                  <a:schemeClr val="dk1"/>
                </a:solidFill>
                <a:latin typeface="Arial"/>
              </a:rPr>
              <a:t>puis disposer l’image en arrière plan </a:t>
            </a:r>
            <a:br>
              <a:rPr sz="1800"/>
            </a:br>
            <a:r>
              <a:rPr b="0" lang="fr-FR" sz="1800" spc="-1" strike="noStrike" cap="all">
                <a:solidFill>
                  <a:schemeClr val="dk1"/>
                </a:solidFill>
                <a:latin typeface="Arial"/>
              </a:rPr>
              <a:t>(Sélectionner l’image avec le bouton droit de la souris / </a:t>
            </a:r>
            <a:br>
              <a:rPr sz="1800"/>
            </a:br>
            <a:r>
              <a:rPr b="0" lang="fr-FR" sz="1800" spc="-1" strike="noStrike" cap="all">
                <a:solidFill>
                  <a:schemeClr val="dk1"/>
                </a:solidFill>
                <a:latin typeface="Arial"/>
              </a:rPr>
              <a:t>Mettre à l’arrière plan)</a:t>
            </a:r>
            <a:endParaRPr b="0" lang="fr-FR" sz="1800" spc="-1" strike="noStrike">
              <a:solidFill>
                <a:schemeClr val="dk1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title"/>
          </p:nvPr>
        </p:nvSpPr>
        <p:spPr>
          <a:xfrm>
            <a:off x="360000" y="738000"/>
            <a:ext cx="8423640" cy="4046040"/>
          </a:xfrm>
          <a:prstGeom prst="rect">
            <a:avLst/>
          </a:prstGeom>
          <a:noFill/>
          <a:ln w="10080">
            <a:solidFill>
              <a:srgbClr val="000000"/>
            </a:solidFill>
            <a:round/>
          </a:ln>
        </p:spPr>
        <p:txBody>
          <a:bodyPr lIns="0" rIns="0" tIns="0" bIns="360000" anchor="ctr">
            <a:noAutofit/>
          </a:bodyPr>
          <a:p>
            <a:pPr indent="0">
              <a:buNone/>
            </a:pPr>
            <a:r>
              <a:rPr b="0" lang="fr-FR" sz="3250" spc="-1" strike="noStrike">
                <a:solidFill>
                  <a:schemeClr val="dk1"/>
                </a:solidFill>
                <a:latin typeface="Arial"/>
              </a:rPr>
              <a:t>Cliquez pour éditer le format du texte-titre</a:t>
            </a:r>
            <a:endParaRPr b="0" lang="fr-FR" sz="3250" spc="-1" strike="noStrike">
              <a:solidFill>
                <a:schemeClr val="dk1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dt" idx="5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1" lang="fr-FR" sz="750" spc="-1" strike="noStrike" cap="all">
                <a:solidFill>
                  <a:srgbClr val="435997"/>
                </a:solidFill>
                <a:latin typeface="Marianne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435997"/>
                </a:solidFill>
                <a:latin typeface="Marianne"/>
              </a:rPr>
              <a:t>&lt;date/heure&gt;</a:t>
            </a:r>
            <a:endParaRPr b="0" lang="fr-FR" sz="75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5" r:id="rId3"/>
  </p:sldLayoutIdLst>
</p:sldMaster>
</file>

<file path=ppt/slideMasters/slideMaster4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PlaceHolder 1"/>
          <p:cNvSpPr>
            <a:spLocks noGrp="1"/>
          </p:cNvSpPr>
          <p:nvPr>
            <p:ph type="title"/>
          </p:nvPr>
        </p:nvSpPr>
        <p:spPr>
          <a:xfrm>
            <a:off x="1143000" y="841320"/>
            <a:ext cx="6857640" cy="1790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algn="ctr" defTabSz="914400">
              <a:lnSpc>
                <a:spcPct val="90000"/>
              </a:lnSpc>
              <a:buNone/>
            </a:pPr>
            <a:r>
              <a:rPr b="0" lang="fr-FR" sz="6000" spc="-1" strike="noStrike">
                <a:solidFill>
                  <a:schemeClr val="dk1"/>
                </a:solidFill>
                <a:latin typeface="Calibri Light"/>
              </a:rPr>
              <a:t>Modifiez le style du titre</a:t>
            </a:r>
            <a:endParaRPr b="0" lang="fr-FR" sz="60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26" name="PlaceHolder 2"/>
          <p:cNvSpPr>
            <a:spLocks noGrp="1"/>
          </p:cNvSpPr>
          <p:nvPr>
            <p:ph type="dt" idx="109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&lt;date/heure&gt;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27" name="PlaceHolder 3"/>
          <p:cNvSpPr>
            <a:spLocks noGrp="1"/>
          </p:cNvSpPr>
          <p:nvPr>
            <p:ph type="ftr" idx="110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28" name="PlaceHolder 4"/>
          <p:cNvSpPr>
            <a:spLocks noGrp="1"/>
          </p:cNvSpPr>
          <p:nvPr>
            <p:ph type="sldNum" idx="111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86D2977B-41A3-46D2-9EC2-271A022FDD34}" type="slidenum"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27" r:id="rId2"/>
  </p:sldLayoutIdLst>
</p:sldMaster>
</file>

<file path=ppt/slideMasters/slideMaster4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PlaceHolder 1"/>
          <p:cNvSpPr>
            <a:spLocks noGrp="1"/>
          </p:cNvSpPr>
          <p:nvPr>
            <p:ph type="title"/>
          </p:nvPr>
        </p:nvSpPr>
        <p:spPr>
          <a:xfrm>
            <a:off x="628560" y="274680"/>
            <a:ext cx="7886520" cy="99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pc="-1" strike="noStrike">
                <a:solidFill>
                  <a:schemeClr val="dk1"/>
                </a:solidFill>
                <a:latin typeface="Calibri Light"/>
              </a:rPr>
              <a:t>Modifiez le style du titre</a:t>
            </a:r>
            <a:endParaRPr b="0" lang="fr-FR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32" name="PlaceHolder 2"/>
          <p:cNvSpPr>
            <a:spLocks noGrp="1"/>
          </p:cNvSpPr>
          <p:nvPr>
            <p:ph type="body"/>
          </p:nvPr>
        </p:nvSpPr>
        <p:spPr>
          <a:xfrm>
            <a:off x="628560" y="1370160"/>
            <a:ext cx="7886520" cy="3261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pc="-1" strike="noStrike">
                <a:solidFill>
                  <a:schemeClr val="dk1"/>
                </a:solidFill>
                <a:latin typeface="Calibri"/>
              </a:rPr>
              <a:t>Modifier les styles du texte du masque</a:t>
            </a:r>
            <a:endParaRPr b="0" lang="fr-FR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pc="-1" strike="noStrike">
                <a:solidFill>
                  <a:schemeClr val="dk1"/>
                </a:solidFill>
                <a:latin typeface="Calibri"/>
              </a:rPr>
              <a:t>Deuxième niveau</a:t>
            </a:r>
            <a:endParaRPr b="0" lang="fr-FR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chemeClr val="dk1"/>
                </a:solidFill>
                <a:latin typeface="Calibri"/>
              </a:rPr>
              <a:t>Troisième niveau</a:t>
            </a:r>
            <a:endParaRPr b="0" lang="fr-FR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pc="-1" strike="noStrike">
                <a:solidFill>
                  <a:schemeClr val="dk1"/>
                </a:solidFill>
                <a:latin typeface="Calibri"/>
              </a:rPr>
              <a:t>Quatrième niveau</a:t>
            </a:r>
            <a:endParaRPr b="0" lang="fr-FR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pc="-1" strike="noStrike">
                <a:solidFill>
                  <a:schemeClr val="dk1"/>
                </a:solidFill>
                <a:latin typeface="Calibri"/>
              </a:rPr>
              <a:t>Cinquième niveau</a:t>
            </a:r>
            <a:endParaRPr b="0" lang="fr-FR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33" name="PlaceHolder 3"/>
          <p:cNvSpPr>
            <a:spLocks noGrp="1"/>
          </p:cNvSpPr>
          <p:nvPr>
            <p:ph type="dt" idx="112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&lt;date/heure&gt;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34" name="PlaceHolder 4"/>
          <p:cNvSpPr>
            <a:spLocks noGrp="1"/>
          </p:cNvSpPr>
          <p:nvPr>
            <p:ph type="ftr" idx="113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35" name="PlaceHolder 5"/>
          <p:cNvSpPr>
            <a:spLocks noGrp="1"/>
          </p:cNvSpPr>
          <p:nvPr>
            <p:ph type="sldNum" idx="114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E5A5353C-F152-412E-93A3-89DD8EF5AA0D}" type="slidenum"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29" r:id="rId2"/>
  </p:sldLayoutIdLst>
</p:sldMaster>
</file>

<file path=ppt/slideMasters/slideMaster4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PlaceHolder 1"/>
          <p:cNvSpPr>
            <a:spLocks noGrp="1"/>
          </p:cNvSpPr>
          <p:nvPr>
            <p:ph type="title"/>
          </p:nvPr>
        </p:nvSpPr>
        <p:spPr>
          <a:xfrm>
            <a:off x="6543720" y="274680"/>
            <a:ext cx="1971360" cy="4357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 vert="eaVert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pc="-1" strike="noStrike">
                <a:solidFill>
                  <a:schemeClr val="dk1"/>
                </a:solidFill>
                <a:latin typeface="Calibri Light"/>
              </a:rPr>
              <a:t>Modifiez le style du titre</a:t>
            </a:r>
            <a:endParaRPr b="0" lang="fr-FR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37" name="PlaceHolder 2"/>
          <p:cNvSpPr>
            <a:spLocks noGrp="1"/>
          </p:cNvSpPr>
          <p:nvPr>
            <p:ph type="body"/>
          </p:nvPr>
        </p:nvSpPr>
        <p:spPr>
          <a:xfrm>
            <a:off x="628560" y="274680"/>
            <a:ext cx="5762160" cy="4357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pc="-1" strike="noStrike">
                <a:solidFill>
                  <a:schemeClr val="dk1"/>
                </a:solidFill>
                <a:latin typeface="Calibri"/>
              </a:rPr>
              <a:t>Modifier les styles du texte du masque</a:t>
            </a:r>
            <a:endParaRPr b="0" lang="fr-FR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pc="-1" strike="noStrike">
                <a:solidFill>
                  <a:schemeClr val="dk1"/>
                </a:solidFill>
                <a:latin typeface="Calibri"/>
              </a:rPr>
              <a:t>Deuxième niveau</a:t>
            </a:r>
            <a:endParaRPr b="0" lang="fr-FR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chemeClr val="dk1"/>
                </a:solidFill>
                <a:latin typeface="Calibri"/>
              </a:rPr>
              <a:t>Troisième niveau</a:t>
            </a:r>
            <a:endParaRPr b="0" lang="fr-FR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pc="-1" strike="noStrike">
                <a:solidFill>
                  <a:schemeClr val="dk1"/>
                </a:solidFill>
                <a:latin typeface="Calibri"/>
              </a:rPr>
              <a:t>Quatrième niveau</a:t>
            </a:r>
            <a:endParaRPr b="0" lang="fr-FR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pc="-1" strike="noStrike">
                <a:solidFill>
                  <a:schemeClr val="dk1"/>
                </a:solidFill>
                <a:latin typeface="Calibri"/>
              </a:rPr>
              <a:t>Cinquième niveau</a:t>
            </a:r>
            <a:endParaRPr b="0" lang="fr-FR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38" name="PlaceHolder 3"/>
          <p:cNvSpPr>
            <a:spLocks noGrp="1"/>
          </p:cNvSpPr>
          <p:nvPr>
            <p:ph type="dt" idx="115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&lt;date/heure&gt;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39" name="PlaceHolder 4"/>
          <p:cNvSpPr>
            <a:spLocks noGrp="1"/>
          </p:cNvSpPr>
          <p:nvPr>
            <p:ph type="ftr" idx="116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40" name="PlaceHolder 5"/>
          <p:cNvSpPr>
            <a:spLocks noGrp="1"/>
          </p:cNvSpPr>
          <p:nvPr>
            <p:ph type="sldNum" idx="117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2E453A62-6A0D-4E2E-956A-06135A4F5C2B}" type="slidenum"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31" r:id="rId2"/>
  </p:sldLayoutIdLst>
</p:sldMaster>
</file>

<file path=ppt/slideMasters/slideMaster4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PlaceHolder 1"/>
          <p:cNvSpPr>
            <a:spLocks noGrp="1"/>
          </p:cNvSpPr>
          <p:nvPr>
            <p:ph type="title"/>
          </p:nvPr>
        </p:nvSpPr>
        <p:spPr>
          <a:xfrm>
            <a:off x="628560" y="274680"/>
            <a:ext cx="7886520" cy="99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pc="-1" strike="noStrike">
                <a:solidFill>
                  <a:schemeClr val="dk1"/>
                </a:solidFill>
                <a:latin typeface="Calibri Light"/>
              </a:rPr>
              <a:t>Modifiez le style du titre</a:t>
            </a:r>
            <a:endParaRPr b="0" lang="fr-FR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42" name="PlaceHolder 2"/>
          <p:cNvSpPr>
            <a:spLocks noGrp="1"/>
          </p:cNvSpPr>
          <p:nvPr>
            <p:ph type="body"/>
          </p:nvPr>
        </p:nvSpPr>
        <p:spPr>
          <a:xfrm>
            <a:off x="628560" y="1370160"/>
            <a:ext cx="7886520" cy="3261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pc="-1" strike="noStrike">
                <a:solidFill>
                  <a:schemeClr val="dk1"/>
                </a:solidFill>
                <a:latin typeface="Calibri"/>
              </a:rPr>
              <a:t>Modifier les styles du texte du masque</a:t>
            </a:r>
            <a:endParaRPr b="0" lang="fr-FR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pc="-1" strike="noStrike">
                <a:solidFill>
                  <a:schemeClr val="dk1"/>
                </a:solidFill>
                <a:latin typeface="Calibri"/>
              </a:rPr>
              <a:t>Deuxième niveau</a:t>
            </a:r>
            <a:endParaRPr b="0" lang="fr-FR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chemeClr val="dk1"/>
                </a:solidFill>
                <a:latin typeface="Calibri"/>
              </a:rPr>
              <a:t>Troisième niveau</a:t>
            </a:r>
            <a:endParaRPr b="0" lang="fr-FR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pc="-1" strike="noStrike">
                <a:solidFill>
                  <a:schemeClr val="dk1"/>
                </a:solidFill>
                <a:latin typeface="Calibri"/>
              </a:rPr>
              <a:t>Quatrième niveau</a:t>
            </a:r>
            <a:endParaRPr b="0" lang="fr-FR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pc="-1" strike="noStrike">
                <a:solidFill>
                  <a:schemeClr val="dk1"/>
                </a:solidFill>
                <a:latin typeface="Calibri"/>
              </a:rPr>
              <a:t>Cinquième niveau</a:t>
            </a:r>
            <a:endParaRPr b="0" lang="fr-FR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43" name="PlaceHolder 3"/>
          <p:cNvSpPr>
            <a:spLocks noGrp="1"/>
          </p:cNvSpPr>
          <p:nvPr>
            <p:ph type="dt" idx="118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&lt;date/heure&gt;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44" name="PlaceHolder 4"/>
          <p:cNvSpPr>
            <a:spLocks noGrp="1"/>
          </p:cNvSpPr>
          <p:nvPr>
            <p:ph type="ftr" idx="119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45" name="PlaceHolder 5"/>
          <p:cNvSpPr>
            <a:spLocks noGrp="1"/>
          </p:cNvSpPr>
          <p:nvPr>
            <p:ph type="sldNum" idx="120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2FBF954E-AE29-4383-ACC5-A7E0A758B944}" type="slidenum"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33" r:id="rId2"/>
  </p:sldLayoutIdLst>
</p:sldMaster>
</file>

<file path=ppt/slideMasters/slideMaster4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PlaceHolder 1"/>
          <p:cNvSpPr>
            <a:spLocks noGrp="1"/>
          </p:cNvSpPr>
          <p:nvPr>
            <p:ph type="title"/>
          </p:nvPr>
        </p:nvSpPr>
        <p:spPr>
          <a:xfrm>
            <a:off x="623880" y="1282680"/>
            <a:ext cx="7886520" cy="2139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6000" spc="-1" strike="noStrike">
                <a:solidFill>
                  <a:schemeClr val="dk1"/>
                </a:solidFill>
                <a:latin typeface="Calibri Light"/>
              </a:rPr>
              <a:t>Modifiez le style du titre</a:t>
            </a:r>
            <a:endParaRPr b="0" lang="fr-FR" sz="60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49" name="PlaceHolder 2"/>
          <p:cNvSpPr>
            <a:spLocks noGrp="1"/>
          </p:cNvSpPr>
          <p:nvPr>
            <p:ph type="body"/>
          </p:nvPr>
        </p:nvSpPr>
        <p:spPr>
          <a:xfrm>
            <a:off x="623880" y="3441600"/>
            <a:ext cx="7886520" cy="1125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4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Modifier les styles du texte du masque</a:t>
            </a:r>
            <a:endParaRPr b="0" lang="fr-FR" sz="2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50" name="PlaceHolder 3"/>
          <p:cNvSpPr>
            <a:spLocks noGrp="1"/>
          </p:cNvSpPr>
          <p:nvPr>
            <p:ph type="dt" idx="121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&lt;date/heure&gt;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51" name="PlaceHolder 4"/>
          <p:cNvSpPr>
            <a:spLocks noGrp="1"/>
          </p:cNvSpPr>
          <p:nvPr>
            <p:ph type="ftr" idx="122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52" name="PlaceHolder 5"/>
          <p:cNvSpPr>
            <a:spLocks noGrp="1"/>
          </p:cNvSpPr>
          <p:nvPr>
            <p:ph type="sldNum" idx="123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B9A2452D-E2F9-4B80-8ADE-AB9B3E1D09B2}" type="slidenum"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35" r:id="rId2"/>
  </p:sldLayoutIdLst>
</p:sldMaster>
</file>

<file path=ppt/slideMasters/slideMaster4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PlaceHolder 1"/>
          <p:cNvSpPr>
            <a:spLocks noGrp="1"/>
          </p:cNvSpPr>
          <p:nvPr>
            <p:ph type="title"/>
          </p:nvPr>
        </p:nvSpPr>
        <p:spPr>
          <a:xfrm>
            <a:off x="628560" y="274680"/>
            <a:ext cx="7886520" cy="99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pc="-1" strike="noStrike">
                <a:solidFill>
                  <a:schemeClr val="dk1"/>
                </a:solidFill>
                <a:latin typeface="Calibri Light"/>
              </a:rPr>
              <a:t>Modifiez le style du titre</a:t>
            </a:r>
            <a:endParaRPr b="0" lang="fr-FR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54" name="PlaceHolder 2"/>
          <p:cNvSpPr>
            <a:spLocks noGrp="1"/>
          </p:cNvSpPr>
          <p:nvPr>
            <p:ph type="body"/>
          </p:nvPr>
        </p:nvSpPr>
        <p:spPr>
          <a:xfrm>
            <a:off x="628560" y="1370160"/>
            <a:ext cx="3866760" cy="3261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pc="-1" strike="noStrike">
                <a:solidFill>
                  <a:schemeClr val="dk1"/>
                </a:solidFill>
                <a:latin typeface="Calibri"/>
              </a:rPr>
              <a:t>Modifier les styles du texte du masque</a:t>
            </a:r>
            <a:endParaRPr b="0" lang="fr-FR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pc="-1" strike="noStrike">
                <a:solidFill>
                  <a:schemeClr val="dk1"/>
                </a:solidFill>
                <a:latin typeface="Calibri"/>
              </a:rPr>
              <a:t>Deuxième niveau</a:t>
            </a:r>
            <a:endParaRPr b="0" lang="fr-FR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chemeClr val="dk1"/>
                </a:solidFill>
                <a:latin typeface="Calibri"/>
              </a:rPr>
              <a:t>Troisième niveau</a:t>
            </a:r>
            <a:endParaRPr b="0" lang="fr-FR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pc="-1" strike="noStrike">
                <a:solidFill>
                  <a:schemeClr val="dk1"/>
                </a:solidFill>
                <a:latin typeface="Calibri"/>
              </a:rPr>
              <a:t>Quatrième niveau</a:t>
            </a:r>
            <a:endParaRPr b="0" lang="fr-FR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pc="-1" strike="noStrike">
                <a:solidFill>
                  <a:schemeClr val="dk1"/>
                </a:solidFill>
                <a:latin typeface="Calibri"/>
              </a:rPr>
              <a:t>Cinquième niveau</a:t>
            </a:r>
            <a:endParaRPr b="0" lang="fr-FR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55" name="PlaceHolder 3"/>
          <p:cNvSpPr>
            <a:spLocks noGrp="1"/>
          </p:cNvSpPr>
          <p:nvPr>
            <p:ph type="body"/>
          </p:nvPr>
        </p:nvSpPr>
        <p:spPr>
          <a:xfrm>
            <a:off x="4648320" y="1370160"/>
            <a:ext cx="3866760" cy="3261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pc="-1" strike="noStrike">
                <a:solidFill>
                  <a:schemeClr val="dk1"/>
                </a:solidFill>
                <a:latin typeface="Calibri"/>
              </a:rPr>
              <a:t>Modifier les styles du texte du masque</a:t>
            </a:r>
            <a:endParaRPr b="0" lang="fr-FR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pc="-1" strike="noStrike">
                <a:solidFill>
                  <a:schemeClr val="dk1"/>
                </a:solidFill>
                <a:latin typeface="Calibri"/>
              </a:rPr>
              <a:t>Deuxième niveau</a:t>
            </a:r>
            <a:endParaRPr b="0" lang="fr-FR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chemeClr val="dk1"/>
                </a:solidFill>
                <a:latin typeface="Calibri"/>
              </a:rPr>
              <a:t>Troisième niveau</a:t>
            </a:r>
            <a:endParaRPr b="0" lang="fr-FR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pc="-1" strike="noStrike">
                <a:solidFill>
                  <a:schemeClr val="dk1"/>
                </a:solidFill>
                <a:latin typeface="Calibri"/>
              </a:rPr>
              <a:t>Quatrième niveau</a:t>
            </a:r>
            <a:endParaRPr b="0" lang="fr-FR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pc="-1" strike="noStrike">
                <a:solidFill>
                  <a:schemeClr val="dk1"/>
                </a:solidFill>
                <a:latin typeface="Calibri"/>
              </a:rPr>
              <a:t>Cinquième niveau</a:t>
            </a:r>
            <a:endParaRPr b="0" lang="fr-FR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56" name="PlaceHolder 4"/>
          <p:cNvSpPr>
            <a:spLocks noGrp="1"/>
          </p:cNvSpPr>
          <p:nvPr>
            <p:ph type="dt" idx="124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&lt;date/heure&gt;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57" name="PlaceHolder 5"/>
          <p:cNvSpPr>
            <a:spLocks noGrp="1"/>
          </p:cNvSpPr>
          <p:nvPr>
            <p:ph type="ftr" idx="125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58" name="PlaceHolder 6"/>
          <p:cNvSpPr>
            <a:spLocks noGrp="1"/>
          </p:cNvSpPr>
          <p:nvPr>
            <p:ph type="sldNum" idx="126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B5DAA86F-6917-4720-86BC-B3BAB194BC0B}" type="slidenum"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37" r:id="rId2"/>
  </p:sldLayoutIdLst>
</p:sldMaster>
</file>

<file path=ppt/slideMasters/slideMaster4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PlaceHolder 1"/>
          <p:cNvSpPr>
            <a:spLocks noGrp="1"/>
          </p:cNvSpPr>
          <p:nvPr>
            <p:ph type="title"/>
          </p:nvPr>
        </p:nvSpPr>
        <p:spPr>
          <a:xfrm>
            <a:off x="630360" y="274680"/>
            <a:ext cx="7886520" cy="99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pc="-1" strike="noStrike">
                <a:solidFill>
                  <a:schemeClr val="dk1"/>
                </a:solidFill>
                <a:latin typeface="Calibri Light"/>
              </a:rPr>
              <a:t>Modifiez le style du titre</a:t>
            </a:r>
            <a:endParaRPr b="0" lang="fr-FR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63" name="PlaceHolder 2"/>
          <p:cNvSpPr>
            <a:spLocks noGrp="1"/>
          </p:cNvSpPr>
          <p:nvPr>
            <p:ph type="body"/>
          </p:nvPr>
        </p:nvSpPr>
        <p:spPr>
          <a:xfrm>
            <a:off x="630360" y="1260360"/>
            <a:ext cx="3868200" cy="618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fr-FR" sz="2400" spc="-1" strike="noStrike">
                <a:solidFill>
                  <a:schemeClr val="dk1"/>
                </a:solidFill>
                <a:latin typeface="Calibri"/>
              </a:rPr>
              <a:t>Modifier les styles du texte du masque</a:t>
            </a:r>
            <a:endParaRPr b="0" lang="fr-FR" sz="2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64" name="PlaceHolder 3"/>
          <p:cNvSpPr>
            <a:spLocks noGrp="1"/>
          </p:cNvSpPr>
          <p:nvPr>
            <p:ph type="body"/>
          </p:nvPr>
        </p:nvSpPr>
        <p:spPr>
          <a:xfrm>
            <a:off x="630360" y="1879560"/>
            <a:ext cx="3868200" cy="2761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pc="-1" strike="noStrike">
                <a:solidFill>
                  <a:schemeClr val="dk1"/>
                </a:solidFill>
                <a:latin typeface="Calibri"/>
              </a:rPr>
              <a:t>Modifier les styles du texte du masque</a:t>
            </a:r>
            <a:endParaRPr b="0" lang="fr-FR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pc="-1" strike="noStrike">
                <a:solidFill>
                  <a:schemeClr val="dk1"/>
                </a:solidFill>
                <a:latin typeface="Calibri"/>
              </a:rPr>
              <a:t>Deuxième niveau</a:t>
            </a:r>
            <a:endParaRPr b="0" lang="fr-FR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chemeClr val="dk1"/>
                </a:solidFill>
                <a:latin typeface="Calibri"/>
              </a:rPr>
              <a:t>Troisième niveau</a:t>
            </a:r>
            <a:endParaRPr b="0" lang="fr-FR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pc="-1" strike="noStrike">
                <a:solidFill>
                  <a:schemeClr val="dk1"/>
                </a:solidFill>
                <a:latin typeface="Calibri"/>
              </a:rPr>
              <a:t>Quatrième niveau</a:t>
            </a:r>
            <a:endParaRPr b="0" lang="fr-FR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pc="-1" strike="noStrike">
                <a:solidFill>
                  <a:schemeClr val="dk1"/>
                </a:solidFill>
                <a:latin typeface="Calibri"/>
              </a:rPr>
              <a:t>Cinquième niveau</a:t>
            </a:r>
            <a:endParaRPr b="0" lang="fr-FR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65" name="PlaceHolder 4"/>
          <p:cNvSpPr>
            <a:spLocks noGrp="1"/>
          </p:cNvSpPr>
          <p:nvPr>
            <p:ph type="body"/>
          </p:nvPr>
        </p:nvSpPr>
        <p:spPr>
          <a:xfrm>
            <a:off x="4629240" y="1260360"/>
            <a:ext cx="3887280" cy="618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fr-FR" sz="2400" spc="-1" strike="noStrike">
                <a:solidFill>
                  <a:schemeClr val="dk1"/>
                </a:solidFill>
                <a:latin typeface="Calibri"/>
              </a:rPr>
              <a:t>Modifier les styles du texte du masque</a:t>
            </a:r>
            <a:endParaRPr b="0" lang="fr-FR" sz="2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66" name="PlaceHolder 5"/>
          <p:cNvSpPr>
            <a:spLocks noGrp="1"/>
          </p:cNvSpPr>
          <p:nvPr>
            <p:ph type="body"/>
          </p:nvPr>
        </p:nvSpPr>
        <p:spPr>
          <a:xfrm>
            <a:off x="4629240" y="1879560"/>
            <a:ext cx="3887280" cy="2761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pc="-1" strike="noStrike">
                <a:solidFill>
                  <a:schemeClr val="dk1"/>
                </a:solidFill>
                <a:latin typeface="Calibri"/>
              </a:rPr>
              <a:t>Modifier les styles du texte du masque</a:t>
            </a:r>
            <a:endParaRPr b="0" lang="fr-FR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pc="-1" strike="noStrike">
                <a:solidFill>
                  <a:schemeClr val="dk1"/>
                </a:solidFill>
                <a:latin typeface="Calibri"/>
              </a:rPr>
              <a:t>Deuxième niveau</a:t>
            </a:r>
            <a:endParaRPr b="0" lang="fr-FR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chemeClr val="dk1"/>
                </a:solidFill>
                <a:latin typeface="Calibri"/>
              </a:rPr>
              <a:t>Troisième niveau</a:t>
            </a:r>
            <a:endParaRPr b="0" lang="fr-FR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pc="-1" strike="noStrike">
                <a:solidFill>
                  <a:schemeClr val="dk1"/>
                </a:solidFill>
                <a:latin typeface="Calibri"/>
              </a:rPr>
              <a:t>Quatrième niveau</a:t>
            </a:r>
            <a:endParaRPr b="0" lang="fr-FR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pc="-1" strike="noStrike">
                <a:solidFill>
                  <a:schemeClr val="dk1"/>
                </a:solidFill>
                <a:latin typeface="Calibri"/>
              </a:rPr>
              <a:t>Cinquième niveau</a:t>
            </a:r>
            <a:endParaRPr b="0" lang="fr-FR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67" name="PlaceHolder 6"/>
          <p:cNvSpPr>
            <a:spLocks noGrp="1"/>
          </p:cNvSpPr>
          <p:nvPr>
            <p:ph type="dt" idx="127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&lt;date/heure&gt;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68" name="PlaceHolder 7"/>
          <p:cNvSpPr>
            <a:spLocks noGrp="1"/>
          </p:cNvSpPr>
          <p:nvPr>
            <p:ph type="ftr" idx="128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69" name="PlaceHolder 8"/>
          <p:cNvSpPr>
            <a:spLocks noGrp="1"/>
          </p:cNvSpPr>
          <p:nvPr>
            <p:ph type="sldNum" idx="129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66D141C9-2F38-4CAE-BE4B-BF02AFE395CF}" type="slidenum"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39" r:id="rId2"/>
  </p:sldLayoutIdLst>
</p:sldMaster>
</file>

<file path=ppt/slideMasters/slideMaster4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PlaceHolder 1"/>
          <p:cNvSpPr>
            <a:spLocks noGrp="1"/>
          </p:cNvSpPr>
          <p:nvPr>
            <p:ph type="title"/>
          </p:nvPr>
        </p:nvSpPr>
        <p:spPr>
          <a:xfrm>
            <a:off x="628560" y="274680"/>
            <a:ext cx="7886520" cy="99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pc="-1" strike="noStrike">
                <a:solidFill>
                  <a:schemeClr val="dk1"/>
                </a:solidFill>
                <a:latin typeface="Calibri Light"/>
              </a:rPr>
              <a:t>Modifiez le style du titre</a:t>
            </a:r>
            <a:endParaRPr b="0" lang="fr-FR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71" name="PlaceHolder 2"/>
          <p:cNvSpPr>
            <a:spLocks noGrp="1"/>
          </p:cNvSpPr>
          <p:nvPr>
            <p:ph type="dt" idx="130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&lt;date/heure&gt;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72" name="PlaceHolder 3"/>
          <p:cNvSpPr>
            <a:spLocks noGrp="1"/>
          </p:cNvSpPr>
          <p:nvPr>
            <p:ph type="ftr" idx="131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73" name="PlaceHolder 4"/>
          <p:cNvSpPr>
            <a:spLocks noGrp="1"/>
          </p:cNvSpPr>
          <p:nvPr>
            <p:ph type="sldNum" idx="132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863906CC-621B-439C-8AEE-B794F21A7FA3}" type="slidenum"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41" r:id="rId2"/>
  </p:sldLayoutIdLst>
</p:sldMaster>
</file>

<file path=ppt/slideMasters/slideMaster4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PlaceHolder 1"/>
          <p:cNvSpPr>
            <a:spLocks noGrp="1"/>
          </p:cNvSpPr>
          <p:nvPr>
            <p:ph type="dt" idx="133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&lt;date/heure&gt;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76" name="PlaceHolder 2"/>
          <p:cNvSpPr>
            <a:spLocks noGrp="1"/>
          </p:cNvSpPr>
          <p:nvPr>
            <p:ph type="ftr" idx="134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77" name="PlaceHolder 3"/>
          <p:cNvSpPr>
            <a:spLocks noGrp="1"/>
          </p:cNvSpPr>
          <p:nvPr>
            <p:ph type="sldNum" idx="135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33221861-11DD-4F3E-B773-3D5552376FA5}" type="slidenum"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43" r:id="rId2"/>
  </p:sldLayoutIdLst>
</p:sldMaster>
</file>

<file path=ppt/slideMasters/slideMaster4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PlaceHolder 1"/>
          <p:cNvSpPr>
            <a:spLocks noGrp="1"/>
          </p:cNvSpPr>
          <p:nvPr>
            <p:ph type="title"/>
          </p:nvPr>
        </p:nvSpPr>
        <p:spPr>
          <a:xfrm>
            <a:off x="630360" y="343080"/>
            <a:ext cx="2949120" cy="1199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3200" spc="-1" strike="noStrike">
                <a:solidFill>
                  <a:schemeClr val="dk1"/>
                </a:solidFill>
                <a:latin typeface="Calibri Light"/>
              </a:rPr>
              <a:t>Modifiez le style du titre</a:t>
            </a:r>
            <a:endParaRPr b="0" lang="fr-FR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79" name="PlaceHolder 2"/>
          <p:cNvSpPr>
            <a:spLocks noGrp="1"/>
          </p:cNvSpPr>
          <p:nvPr>
            <p:ph type="body"/>
          </p:nvPr>
        </p:nvSpPr>
        <p:spPr>
          <a:xfrm>
            <a:off x="3887640" y="741240"/>
            <a:ext cx="4628880" cy="3654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3200" spc="-1" strike="noStrike">
                <a:solidFill>
                  <a:schemeClr val="dk1"/>
                </a:solidFill>
                <a:latin typeface="Calibri"/>
              </a:rPr>
              <a:t>Modifier les styles du texte du masque</a:t>
            </a:r>
            <a:endParaRPr b="0" lang="fr-FR" sz="32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pc="-1" strike="noStrike">
                <a:solidFill>
                  <a:schemeClr val="dk1"/>
                </a:solidFill>
                <a:latin typeface="Calibri"/>
              </a:rPr>
              <a:t>Deuxième niveau</a:t>
            </a:r>
            <a:endParaRPr b="0" lang="fr-FR" sz="28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pc="-1" strike="noStrike">
                <a:solidFill>
                  <a:schemeClr val="dk1"/>
                </a:solidFill>
                <a:latin typeface="Calibri"/>
              </a:rPr>
              <a:t>Troisième niveau</a:t>
            </a:r>
            <a:endParaRPr b="0" lang="fr-FR" sz="24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chemeClr val="dk1"/>
                </a:solidFill>
                <a:latin typeface="Calibri"/>
              </a:rPr>
              <a:t>Quatrième niveau</a:t>
            </a:r>
            <a:endParaRPr b="0" lang="fr-FR" sz="20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chemeClr val="dk1"/>
                </a:solidFill>
                <a:latin typeface="Calibri"/>
              </a:rPr>
              <a:t>Cinquième niveau</a:t>
            </a:r>
            <a:endParaRPr b="0" lang="fr-FR" sz="20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80" name="PlaceHolder 3"/>
          <p:cNvSpPr>
            <a:spLocks noGrp="1"/>
          </p:cNvSpPr>
          <p:nvPr>
            <p:ph type="body"/>
          </p:nvPr>
        </p:nvSpPr>
        <p:spPr>
          <a:xfrm>
            <a:off x="630360" y="1542960"/>
            <a:ext cx="2949120" cy="285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1600" spc="-1" strike="noStrike">
                <a:solidFill>
                  <a:schemeClr val="dk1"/>
                </a:solidFill>
                <a:latin typeface="Calibri"/>
              </a:rPr>
              <a:t>Modifier les styles du texte du masque</a:t>
            </a:r>
            <a:endParaRPr b="0" lang="fr-FR" sz="16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81" name="PlaceHolder 4"/>
          <p:cNvSpPr>
            <a:spLocks noGrp="1"/>
          </p:cNvSpPr>
          <p:nvPr>
            <p:ph type="dt" idx="136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&lt;date/heure&gt;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82" name="PlaceHolder 5"/>
          <p:cNvSpPr>
            <a:spLocks noGrp="1"/>
          </p:cNvSpPr>
          <p:nvPr>
            <p:ph type="ftr" idx="137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83" name="PlaceHolder 6"/>
          <p:cNvSpPr>
            <a:spLocks noGrp="1"/>
          </p:cNvSpPr>
          <p:nvPr>
            <p:ph type="sldNum" idx="138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B1A61D8A-F80A-4D06-9034-341532650854}" type="slidenum"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45" r:id="rId2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8" descr=""/>
          <p:cNvPicPr/>
          <p:nvPr/>
        </p:nvPicPr>
        <p:blipFill>
          <a:blip r:embed="rId2"/>
          <a:stretch/>
        </p:blipFill>
        <p:spPr>
          <a:xfrm>
            <a:off x="251640" y="67320"/>
            <a:ext cx="984600" cy="721080"/>
          </a:xfrm>
          <a:prstGeom prst="rect">
            <a:avLst/>
          </a:prstGeom>
          <a:ln w="0">
            <a:noFill/>
          </a:ln>
        </p:spPr>
      </p:pic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360000" y="900000"/>
            <a:ext cx="8423640" cy="71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fr-FR" sz="2550" spc="-1" strike="noStrike">
                <a:solidFill>
                  <a:schemeClr val="dk1"/>
                </a:solidFill>
                <a:latin typeface="Arial"/>
              </a:rPr>
              <a:t>Titre</a:t>
            </a:r>
            <a:endParaRPr b="0" lang="fr-FR" sz="2550" spc="-1" strike="noStrike">
              <a:solidFill>
                <a:schemeClr val="dk1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dt" idx="6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1" lang="fr-FR" sz="750" spc="-1" strike="noStrike" cap="all">
                <a:solidFill>
                  <a:srgbClr val="435997"/>
                </a:solidFill>
                <a:latin typeface="Marianne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435997"/>
                </a:solidFill>
                <a:latin typeface="Marianne"/>
              </a:rPr>
              <a:t>&lt;date/heure&gt;</a:t>
            </a:r>
            <a:endParaRPr b="0" lang="fr-FR" sz="75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ftr" idx="7"/>
          </p:nvPr>
        </p:nvSpPr>
        <p:spPr>
          <a:xfrm>
            <a:off x="360000" y="4783680"/>
            <a:ext cx="5903640" cy="3596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algn="ctr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sldNum" idx="8"/>
          </p:nvPr>
        </p:nvSpPr>
        <p:spPr>
          <a:xfrm>
            <a:off x="6264000" y="4783680"/>
            <a:ext cx="1349640" cy="3596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800" spc="-1" strike="noStrike">
                <a:solidFill>
                  <a:schemeClr val="dk1"/>
                </a:solidFill>
                <a:latin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DD1434C3-855F-4FBC-A03A-45D23E15CAFC}" type="slidenum">
              <a:rPr b="0" lang="fr-FR" sz="1800" spc="-1" strike="noStrike">
                <a:solidFill>
                  <a:schemeClr val="dk1"/>
                </a:solidFill>
                <a:latin typeface="Arial"/>
              </a:rPr>
              <a:t>&lt;numéro&gt;</a:t>
            </a:fld>
            <a:endParaRPr b="0" lang="fr-FR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2" name="PlaceHolder 5"/>
          <p:cNvSpPr>
            <a:spLocks noGrp="1"/>
          </p:cNvSpPr>
          <p:nvPr>
            <p:ph type="body"/>
          </p:nvPr>
        </p:nvSpPr>
        <p:spPr>
          <a:xfrm>
            <a:off x="3312000" y="180000"/>
            <a:ext cx="5471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108000" indent="-108000" algn="r" defTabSz="914400">
              <a:lnSpc>
                <a:spcPct val="100000"/>
              </a:lnSpc>
              <a:buClr>
                <a:srgbClr val="000000"/>
              </a:buClr>
              <a:buFont typeface="Arial"/>
              <a:buAutoNum type="arabicPeriod"/>
            </a:pPr>
            <a:r>
              <a:rPr b="1" lang="fr-FR" sz="750" spc="-1" strike="noStrike">
                <a:solidFill>
                  <a:schemeClr val="dk1"/>
                </a:solidFill>
                <a:latin typeface="Arial"/>
              </a:rPr>
              <a:t>Titre</a:t>
            </a:r>
            <a:endParaRPr b="0" lang="fr-FR" sz="750" spc="-1" strike="noStrike">
              <a:solidFill>
                <a:schemeClr val="dk1"/>
              </a:solidFill>
              <a:latin typeface="Arial"/>
            </a:endParaRPr>
          </a:p>
          <a:p>
            <a:pPr lvl="1" marL="108000" indent="-108000" algn="r" defTabSz="914400">
              <a:lnSpc>
                <a:spcPct val="100000"/>
              </a:lnSpc>
              <a:buClr>
                <a:srgbClr val="000000"/>
              </a:buClr>
              <a:buFont typeface="Arial"/>
              <a:buAutoNum type="alphaLcPeriod"/>
            </a:pPr>
            <a:r>
              <a:rPr b="0" lang="fr-FR" sz="750" spc="-1" strike="noStrike">
                <a:solidFill>
                  <a:schemeClr val="dk1"/>
                </a:solidFill>
                <a:latin typeface="Arial"/>
              </a:rPr>
              <a:t>Sous-titre</a:t>
            </a:r>
            <a:endParaRPr b="0" lang="fr-FR" sz="750" spc="-1" strike="noStrike">
              <a:solidFill>
                <a:schemeClr val="dk1"/>
              </a:solidFill>
              <a:latin typeface="Arial"/>
            </a:endParaRPr>
          </a:p>
        </p:txBody>
      </p:sp>
      <p:sp>
        <p:nvSpPr>
          <p:cNvPr id="23" name="PlaceHolder 6"/>
          <p:cNvSpPr>
            <a:spLocks noGrp="1"/>
          </p:cNvSpPr>
          <p:nvPr>
            <p:ph type="body"/>
          </p:nvPr>
        </p:nvSpPr>
        <p:spPr>
          <a:xfrm>
            <a:off x="360000" y="1836000"/>
            <a:ext cx="2519640" cy="257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Aft>
                <a:spcPts val="499"/>
              </a:spcAft>
              <a:buNone/>
              <a:tabLst>
                <a:tab algn="l" pos="0"/>
              </a:tabLst>
            </a:pPr>
            <a:r>
              <a:rPr b="0" lang="fr-FR" sz="1050" spc="-1" strike="noStrike">
                <a:solidFill>
                  <a:schemeClr val="dk1"/>
                </a:solidFill>
                <a:latin typeface="Arial"/>
              </a:rPr>
              <a:t>Texte de niveau 1</a:t>
            </a:r>
            <a:endParaRPr b="0" lang="fr-FR" sz="1050" spc="-1" strike="noStrike">
              <a:solidFill>
                <a:schemeClr val="dk1"/>
              </a:solidFill>
              <a:latin typeface="Arial"/>
            </a:endParaRPr>
          </a:p>
          <a:p>
            <a:pPr lvl="1" marL="252000" indent="-72000" defTabSz="914400"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950" spc="-1" strike="noStrike">
                <a:solidFill>
                  <a:schemeClr val="dk1"/>
                </a:solidFill>
                <a:latin typeface="Arial"/>
              </a:rPr>
              <a:t>Texte de niveau 2</a:t>
            </a:r>
            <a:endParaRPr b="0" lang="fr-FR" sz="950" spc="-1" strike="noStrike">
              <a:solidFill>
                <a:schemeClr val="dk1"/>
              </a:solidFill>
              <a:latin typeface="Arial"/>
            </a:endParaRPr>
          </a:p>
          <a:p>
            <a:pPr lvl="2" marL="432000" indent="-72000" defTabSz="914400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850" spc="-1" strike="noStrike">
                <a:solidFill>
                  <a:schemeClr val="dk1"/>
                </a:solidFill>
                <a:latin typeface="Arial"/>
              </a:rPr>
              <a:t>Texte de niveau 3</a:t>
            </a:r>
            <a:endParaRPr b="0" lang="fr-FR" sz="850" spc="-1" strike="noStrike">
              <a:solidFill>
                <a:schemeClr val="dk1"/>
              </a:solidFill>
              <a:latin typeface="Arial"/>
            </a:endParaRPr>
          </a:p>
          <a:p>
            <a:pPr lvl="3" marL="612000" indent="-72000" defTabSz="914400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750" spc="-1" strike="noStrike">
                <a:solidFill>
                  <a:schemeClr val="dk1"/>
                </a:solidFill>
                <a:latin typeface="Arial"/>
              </a:rPr>
              <a:t>Texte de niveau 4</a:t>
            </a:r>
            <a:endParaRPr b="0" lang="fr-FR" sz="750" spc="-1" strike="noStrike">
              <a:solidFill>
                <a:schemeClr val="dk1"/>
              </a:solidFill>
              <a:latin typeface="Arial"/>
            </a:endParaRPr>
          </a:p>
          <a:p>
            <a:pPr lvl="4" marL="828000" indent="-72000" defTabSz="914400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700" spc="-1" strike="noStrike">
                <a:solidFill>
                  <a:schemeClr val="dk1"/>
                </a:solidFill>
                <a:latin typeface="Arial"/>
              </a:rPr>
              <a:t>Texte de niveau 5</a:t>
            </a:r>
            <a:endParaRPr b="0" lang="fr-FR" sz="700" spc="-1" strike="noStrike">
              <a:solidFill>
                <a:schemeClr val="dk1"/>
              </a:solidFill>
              <a:latin typeface="Arial"/>
            </a:endParaRPr>
          </a:p>
        </p:txBody>
      </p:sp>
      <p:sp>
        <p:nvSpPr>
          <p:cNvPr id="24" name="PlaceHolder 7"/>
          <p:cNvSpPr>
            <a:spLocks noGrp="1"/>
          </p:cNvSpPr>
          <p:nvPr>
            <p:ph type="body"/>
          </p:nvPr>
        </p:nvSpPr>
        <p:spPr>
          <a:xfrm>
            <a:off x="3312000" y="1836000"/>
            <a:ext cx="2519640" cy="257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Aft>
                <a:spcPts val="499"/>
              </a:spcAft>
              <a:buNone/>
              <a:tabLst>
                <a:tab algn="l" pos="0"/>
              </a:tabLst>
            </a:pPr>
            <a:r>
              <a:rPr b="0" lang="fr-FR" sz="1050" spc="-1" strike="noStrike">
                <a:solidFill>
                  <a:schemeClr val="dk1"/>
                </a:solidFill>
                <a:latin typeface="Arial"/>
              </a:rPr>
              <a:t>Texte de niveau 1</a:t>
            </a:r>
            <a:endParaRPr b="0" lang="fr-FR" sz="1050" spc="-1" strike="noStrike">
              <a:solidFill>
                <a:schemeClr val="dk1"/>
              </a:solidFill>
              <a:latin typeface="Arial"/>
            </a:endParaRPr>
          </a:p>
          <a:p>
            <a:pPr lvl="1" marL="252000" indent="-72000" defTabSz="914400"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950" spc="-1" strike="noStrike">
                <a:solidFill>
                  <a:schemeClr val="dk1"/>
                </a:solidFill>
                <a:latin typeface="Arial"/>
              </a:rPr>
              <a:t>Texte de niveau 2</a:t>
            </a:r>
            <a:endParaRPr b="0" lang="fr-FR" sz="950" spc="-1" strike="noStrike">
              <a:solidFill>
                <a:schemeClr val="dk1"/>
              </a:solidFill>
              <a:latin typeface="Arial"/>
            </a:endParaRPr>
          </a:p>
          <a:p>
            <a:pPr lvl="2" marL="432000" indent="-72000" defTabSz="914400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850" spc="-1" strike="noStrike">
                <a:solidFill>
                  <a:schemeClr val="dk1"/>
                </a:solidFill>
                <a:latin typeface="Arial"/>
              </a:rPr>
              <a:t>Texte de niveau 3</a:t>
            </a:r>
            <a:endParaRPr b="0" lang="fr-FR" sz="850" spc="-1" strike="noStrike">
              <a:solidFill>
                <a:schemeClr val="dk1"/>
              </a:solidFill>
              <a:latin typeface="Arial"/>
            </a:endParaRPr>
          </a:p>
          <a:p>
            <a:pPr lvl="3" marL="612000" indent="-72000" defTabSz="914400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750" spc="-1" strike="noStrike">
                <a:solidFill>
                  <a:schemeClr val="dk1"/>
                </a:solidFill>
                <a:latin typeface="Arial"/>
              </a:rPr>
              <a:t>Texte de niveau 4</a:t>
            </a:r>
            <a:endParaRPr b="0" lang="fr-FR" sz="750" spc="-1" strike="noStrike">
              <a:solidFill>
                <a:schemeClr val="dk1"/>
              </a:solidFill>
              <a:latin typeface="Arial"/>
            </a:endParaRPr>
          </a:p>
          <a:p>
            <a:pPr lvl="4" marL="828000" indent="-72000" defTabSz="914400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700" spc="-1" strike="noStrike">
                <a:solidFill>
                  <a:schemeClr val="dk1"/>
                </a:solidFill>
                <a:latin typeface="Arial"/>
              </a:rPr>
              <a:t>Texte de niveau 5</a:t>
            </a:r>
            <a:endParaRPr b="0" lang="fr-FR" sz="700" spc="-1" strike="noStrike">
              <a:solidFill>
                <a:schemeClr val="dk1"/>
              </a:solidFill>
              <a:latin typeface="Arial"/>
            </a:endParaRPr>
          </a:p>
        </p:txBody>
      </p:sp>
      <p:sp>
        <p:nvSpPr>
          <p:cNvPr id="25" name="PlaceHolder 8"/>
          <p:cNvSpPr>
            <a:spLocks noGrp="1"/>
          </p:cNvSpPr>
          <p:nvPr>
            <p:ph type="body"/>
          </p:nvPr>
        </p:nvSpPr>
        <p:spPr>
          <a:xfrm>
            <a:off x="6264000" y="1836000"/>
            <a:ext cx="2519640" cy="257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Aft>
                <a:spcPts val="499"/>
              </a:spcAft>
              <a:buNone/>
              <a:tabLst>
                <a:tab algn="l" pos="0"/>
              </a:tabLst>
            </a:pPr>
            <a:r>
              <a:rPr b="0" lang="fr-FR" sz="1050" spc="-1" strike="noStrike">
                <a:solidFill>
                  <a:schemeClr val="dk1"/>
                </a:solidFill>
                <a:latin typeface="Arial"/>
              </a:rPr>
              <a:t>Texte de niveau 1</a:t>
            </a:r>
            <a:endParaRPr b="0" lang="fr-FR" sz="1050" spc="-1" strike="noStrike">
              <a:solidFill>
                <a:schemeClr val="dk1"/>
              </a:solidFill>
              <a:latin typeface="Arial"/>
            </a:endParaRPr>
          </a:p>
          <a:p>
            <a:pPr lvl="1" marL="252000" indent="-72000" defTabSz="914400"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950" spc="-1" strike="noStrike">
                <a:solidFill>
                  <a:schemeClr val="dk1"/>
                </a:solidFill>
                <a:latin typeface="Arial"/>
              </a:rPr>
              <a:t>Texte de niveau 2</a:t>
            </a:r>
            <a:endParaRPr b="0" lang="fr-FR" sz="950" spc="-1" strike="noStrike">
              <a:solidFill>
                <a:schemeClr val="dk1"/>
              </a:solidFill>
              <a:latin typeface="Arial"/>
            </a:endParaRPr>
          </a:p>
          <a:p>
            <a:pPr lvl="2" marL="432000" indent="-72000" defTabSz="914400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850" spc="-1" strike="noStrike">
                <a:solidFill>
                  <a:schemeClr val="dk1"/>
                </a:solidFill>
                <a:latin typeface="Arial"/>
              </a:rPr>
              <a:t>Texte de niveau 3</a:t>
            </a:r>
            <a:endParaRPr b="0" lang="fr-FR" sz="850" spc="-1" strike="noStrike">
              <a:solidFill>
                <a:schemeClr val="dk1"/>
              </a:solidFill>
              <a:latin typeface="Arial"/>
            </a:endParaRPr>
          </a:p>
          <a:p>
            <a:pPr lvl="3" marL="612000" indent="-72000" defTabSz="914400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750" spc="-1" strike="noStrike">
                <a:solidFill>
                  <a:schemeClr val="dk1"/>
                </a:solidFill>
                <a:latin typeface="Arial"/>
              </a:rPr>
              <a:t>Texte de niveau 4</a:t>
            </a:r>
            <a:endParaRPr b="0" lang="fr-FR" sz="750" spc="-1" strike="noStrike">
              <a:solidFill>
                <a:schemeClr val="dk1"/>
              </a:solidFill>
              <a:latin typeface="Arial"/>
            </a:endParaRPr>
          </a:p>
          <a:p>
            <a:pPr lvl="4" marL="828000" indent="-72000" defTabSz="914400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700" spc="-1" strike="noStrike">
                <a:solidFill>
                  <a:schemeClr val="dk1"/>
                </a:solidFill>
                <a:latin typeface="Arial"/>
              </a:rPr>
              <a:t>Texte de niveau 5</a:t>
            </a:r>
            <a:endParaRPr b="0" lang="fr-FR" sz="700" spc="-1" strike="noStrike">
              <a:solidFill>
                <a:schemeClr val="dk1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7" r:id="rId3"/>
  </p:sldLayoutIdLst>
</p:sldMaster>
</file>

<file path=ppt/slideMasters/slideMaster5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PlaceHolder 1"/>
          <p:cNvSpPr>
            <a:spLocks noGrp="1"/>
          </p:cNvSpPr>
          <p:nvPr>
            <p:ph type="title"/>
          </p:nvPr>
        </p:nvSpPr>
        <p:spPr>
          <a:xfrm>
            <a:off x="630360" y="343080"/>
            <a:ext cx="2949120" cy="1199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3200" spc="-1" strike="noStrike">
                <a:solidFill>
                  <a:schemeClr val="dk1"/>
                </a:solidFill>
                <a:latin typeface="Calibri Light"/>
              </a:rPr>
              <a:t>Modifiez le style du titre</a:t>
            </a:r>
            <a:endParaRPr b="0" lang="fr-FR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85" name="PlaceHolder 2"/>
          <p:cNvSpPr>
            <a:spLocks noGrp="1"/>
          </p:cNvSpPr>
          <p:nvPr>
            <p:ph type="body"/>
          </p:nvPr>
        </p:nvSpPr>
        <p:spPr>
          <a:xfrm>
            <a:off x="3887640" y="741240"/>
            <a:ext cx="4628880" cy="3654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chemeClr val="dk1"/>
                </a:solidFill>
                <a:latin typeface="Calibri"/>
              </a:rPr>
              <a:t>Cliquez pour éditer le format du plan de texte</a:t>
            </a:r>
            <a:endParaRPr b="0" lang="fr-FR" sz="3200" spc="-1" strike="noStrike">
              <a:solidFill>
                <a:schemeClr val="dk1"/>
              </a:solidFill>
              <a:latin typeface="Calibri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3200" spc="-1" strike="noStrike">
                <a:solidFill>
                  <a:schemeClr val="dk1"/>
                </a:solidFill>
                <a:latin typeface="Calibri"/>
              </a:rPr>
              <a:t>Second niveau de plan</a:t>
            </a:r>
            <a:endParaRPr b="0" lang="fr-FR" sz="3200" spc="-1" strike="noStrike">
              <a:solidFill>
                <a:schemeClr val="dk1"/>
              </a:solidFill>
              <a:latin typeface="Calibri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chemeClr val="dk1"/>
                </a:solidFill>
                <a:latin typeface="Calibri"/>
              </a:rPr>
              <a:t>Troisième niveau de plan</a:t>
            </a:r>
            <a:endParaRPr b="0" lang="fr-FR" sz="3200" spc="-1" strike="noStrike">
              <a:solidFill>
                <a:schemeClr val="dk1"/>
              </a:solidFill>
              <a:latin typeface="Calibri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3200" spc="-1" strike="noStrike">
                <a:solidFill>
                  <a:schemeClr val="dk1"/>
                </a:solidFill>
                <a:latin typeface="Calibri"/>
              </a:rPr>
              <a:t>Quatrième niveau de plan</a:t>
            </a:r>
            <a:endParaRPr b="0" lang="fr-FR" sz="3200" spc="-1" strike="noStrike">
              <a:solidFill>
                <a:schemeClr val="dk1"/>
              </a:solidFill>
              <a:latin typeface="Calibri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chemeClr val="dk1"/>
                </a:solidFill>
                <a:latin typeface="Calibri"/>
              </a:rPr>
              <a:t>Cinquième niveau de plan</a:t>
            </a:r>
            <a:endParaRPr b="0" lang="fr-FR" sz="3200" spc="-1" strike="noStrike">
              <a:solidFill>
                <a:schemeClr val="dk1"/>
              </a:solidFill>
              <a:latin typeface="Calibri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chemeClr val="dk1"/>
                </a:solidFill>
                <a:latin typeface="Calibri"/>
              </a:rPr>
              <a:t>Sixième niveau de plan</a:t>
            </a:r>
            <a:endParaRPr b="0" lang="fr-FR" sz="3200" spc="-1" strike="noStrike">
              <a:solidFill>
                <a:schemeClr val="dk1"/>
              </a:solidFill>
              <a:latin typeface="Calibri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chemeClr val="dk1"/>
                </a:solidFill>
                <a:latin typeface="Calibri"/>
              </a:rPr>
              <a:t>Septième niveau de plan</a:t>
            </a:r>
            <a:endParaRPr b="0" lang="fr-FR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86" name="PlaceHolder 3"/>
          <p:cNvSpPr>
            <a:spLocks noGrp="1"/>
          </p:cNvSpPr>
          <p:nvPr>
            <p:ph type="body"/>
          </p:nvPr>
        </p:nvSpPr>
        <p:spPr>
          <a:xfrm>
            <a:off x="630360" y="1542960"/>
            <a:ext cx="2949120" cy="285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1600" spc="-1" strike="noStrike">
                <a:solidFill>
                  <a:schemeClr val="dk1"/>
                </a:solidFill>
                <a:latin typeface="Calibri"/>
              </a:rPr>
              <a:t>Modifier les styles du texte du masque</a:t>
            </a:r>
            <a:endParaRPr b="0" lang="fr-FR" sz="16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87" name="PlaceHolder 4"/>
          <p:cNvSpPr>
            <a:spLocks noGrp="1"/>
          </p:cNvSpPr>
          <p:nvPr>
            <p:ph type="dt" idx="139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&lt;date/heure&gt;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88" name="PlaceHolder 5"/>
          <p:cNvSpPr>
            <a:spLocks noGrp="1"/>
          </p:cNvSpPr>
          <p:nvPr>
            <p:ph type="ftr" idx="140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89" name="PlaceHolder 6"/>
          <p:cNvSpPr>
            <a:spLocks noGrp="1"/>
          </p:cNvSpPr>
          <p:nvPr>
            <p:ph type="sldNum" idx="141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FC7F68A8-0882-4F9B-9C52-7E9D8F8CEE56}" type="slidenum"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47" r:id="rId2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age 8" descr=""/>
          <p:cNvPicPr/>
          <p:nvPr/>
        </p:nvPicPr>
        <p:blipFill>
          <a:blip r:embed="rId2"/>
          <a:stretch/>
        </p:blipFill>
        <p:spPr>
          <a:xfrm>
            <a:off x="251640" y="67320"/>
            <a:ext cx="984600" cy="721080"/>
          </a:xfrm>
          <a:prstGeom prst="rect">
            <a:avLst/>
          </a:prstGeom>
          <a:ln w="0">
            <a:noFill/>
          </a:ln>
        </p:spPr>
      </p:pic>
      <p:sp>
        <p:nvSpPr>
          <p:cNvPr id="27" name="PlaceHolder 1"/>
          <p:cNvSpPr>
            <a:spLocks noGrp="1"/>
          </p:cNvSpPr>
          <p:nvPr>
            <p:ph type="dt" idx="9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1" lang="fr-FR" sz="750" spc="-1" strike="noStrike" cap="all">
                <a:solidFill>
                  <a:srgbClr val="435997"/>
                </a:solidFill>
                <a:latin typeface="Marianne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435997"/>
                </a:solidFill>
                <a:latin typeface="Marianne"/>
              </a:rPr>
              <a:t>&lt;date/heure&gt;</a:t>
            </a:r>
            <a:endParaRPr b="0" lang="fr-FR" sz="75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3312000" y="180000"/>
            <a:ext cx="5471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fr-FR" sz="1600" spc="-1" strike="noStrike">
                <a:solidFill>
                  <a:srgbClr val="435997"/>
                </a:solidFill>
                <a:latin typeface="Marianne"/>
              </a:rPr>
              <a:t>Valider les demandes d’orientation</a:t>
            </a:r>
            <a:endParaRPr b="0" lang="fr-FR" sz="1600" spc="-1" strike="noStrike">
              <a:solidFill>
                <a:schemeClr val="dk1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endParaRPr b="0" lang="fr-FR" sz="750" spc="-1" strike="noStrike">
              <a:solidFill>
                <a:schemeClr val="dk1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fr-FR" sz="1800" spc="-1" strike="noStrike">
                <a:solidFill>
                  <a:schemeClr val="dk1"/>
                </a:solidFill>
                <a:latin typeface="Arial"/>
              </a:rPr>
              <a:t>Cliquez pour éditer le format du texte-titre</a:t>
            </a:r>
            <a:endParaRPr b="0" lang="fr-FR" sz="1800" spc="-1" strike="noStrike">
              <a:solidFill>
                <a:schemeClr val="dk1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9" r:id="rId3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1143000" y="841320"/>
            <a:ext cx="6857640" cy="1790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algn="ctr" defTabSz="914400">
              <a:lnSpc>
                <a:spcPct val="90000"/>
              </a:lnSpc>
              <a:buNone/>
            </a:pPr>
            <a:r>
              <a:rPr b="0" lang="fr-FR" sz="6000" spc="-1" strike="noStrike">
                <a:solidFill>
                  <a:schemeClr val="dk1"/>
                </a:solidFill>
                <a:latin typeface="Calibri Light"/>
              </a:rPr>
              <a:t>Modifiez le style du titre</a:t>
            </a:r>
            <a:endParaRPr b="0" lang="fr-FR" sz="60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dt" idx="10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&lt;date/heure&gt;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ftr" idx="11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sldNum" idx="12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0EC9062C-5482-4ADC-AD23-F6F16F2A9958}" type="slidenum"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1" r:id="rId2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628560" y="274680"/>
            <a:ext cx="7886520" cy="99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pc="-1" strike="noStrike">
                <a:solidFill>
                  <a:schemeClr val="dk1"/>
                </a:solidFill>
                <a:latin typeface="Calibri Light"/>
              </a:rPr>
              <a:t>Modifiez le style du titre</a:t>
            </a:r>
            <a:endParaRPr b="0" lang="fr-FR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628560" y="1370160"/>
            <a:ext cx="7886520" cy="3261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pc="-1" strike="noStrike">
                <a:solidFill>
                  <a:schemeClr val="dk1"/>
                </a:solidFill>
                <a:latin typeface="Calibri"/>
              </a:rPr>
              <a:t>Modifier les styles du texte du masque</a:t>
            </a:r>
            <a:endParaRPr b="0" lang="fr-FR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pc="-1" strike="noStrike">
                <a:solidFill>
                  <a:schemeClr val="dk1"/>
                </a:solidFill>
                <a:latin typeface="Calibri"/>
              </a:rPr>
              <a:t>Deuxième niveau</a:t>
            </a:r>
            <a:endParaRPr b="0" lang="fr-FR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chemeClr val="dk1"/>
                </a:solidFill>
                <a:latin typeface="Calibri"/>
              </a:rPr>
              <a:t>Troisième niveau</a:t>
            </a:r>
            <a:endParaRPr b="0" lang="fr-FR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pc="-1" strike="noStrike">
                <a:solidFill>
                  <a:schemeClr val="dk1"/>
                </a:solidFill>
                <a:latin typeface="Calibri"/>
              </a:rPr>
              <a:t>Quatrième niveau</a:t>
            </a:r>
            <a:endParaRPr b="0" lang="fr-FR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pc="-1" strike="noStrike">
                <a:solidFill>
                  <a:schemeClr val="dk1"/>
                </a:solidFill>
                <a:latin typeface="Calibri"/>
              </a:rPr>
              <a:t>Cinquième niveau</a:t>
            </a:r>
            <a:endParaRPr b="0" lang="fr-FR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dt" idx="13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&lt;date/heure&gt;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 type="ftr" idx="14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 type="sldNum" idx="15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B953F02C-78D6-4564-8BD0-6808D8631E89}" type="slidenum"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3" r:id="rId2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6543720" y="274680"/>
            <a:ext cx="1971360" cy="4357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 vert="eaVert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pc="-1" strike="noStrike">
                <a:solidFill>
                  <a:schemeClr val="dk1"/>
                </a:solidFill>
                <a:latin typeface="Calibri Light"/>
              </a:rPr>
              <a:t>Modifiez le style du titre</a:t>
            </a:r>
            <a:endParaRPr b="0" lang="fr-FR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628560" y="274680"/>
            <a:ext cx="5762160" cy="4357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pc="-1" strike="noStrike">
                <a:solidFill>
                  <a:schemeClr val="dk1"/>
                </a:solidFill>
                <a:latin typeface="Calibri"/>
              </a:rPr>
              <a:t>Modifier les styles du texte du masque</a:t>
            </a:r>
            <a:endParaRPr b="0" lang="fr-FR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pc="-1" strike="noStrike">
                <a:solidFill>
                  <a:schemeClr val="dk1"/>
                </a:solidFill>
                <a:latin typeface="Calibri"/>
              </a:rPr>
              <a:t>Deuxième niveau</a:t>
            </a:r>
            <a:endParaRPr b="0" lang="fr-FR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chemeClr val="dk1"/>
                </a:solidFill>
                <a:latin typeface="Calibri"/>
              </a:rPr>
              <a:t>Troisième niveau</a:t>
            </a:r>
            <a:endParaRPr b="0" lang="fr-FR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pc="-1" strike="noStrike">
                <a:solidFill>
                  <a:schemeClr val="dk1"/>
                </a:solidFill>
                <a:latin typeface="Calibri"/>
              </a:rPr>
              <a:t>Quatrième niveau</a:t>
            </a:r>
            <a:endParaRPr b="0" lang="fr-FR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pc="-1" strike="noStrike">
                <a:solidFill>
                  <a:schemeClr val="dk1"/>
                </a:solidFill>
                <a:latin typeface="Calibri"/>
              </a:rPr>
              <a:t>Cinquième niveau</a:t>
            </a:r>
            <a:endParaRPr b="0" lang="fr-FR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 idx="16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&lt;date/heure&gt;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 idx="17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 idx="18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1BA64AFB-1BBE-47D5-BD92-24304A8F939A}" type="slidenum">
              <a:rPr b="0" lang="fr-FR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5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6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6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6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6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6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slideLayout" Target="../slideLayouts/slideLayout6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6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6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6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6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6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79640" cy="179640"/>
          </a:xfrm>
          <a:prstGeom prst="rect">
            <a:avLst/>
          </a:prstGeom>
          <a:noFill/>
          <a:ln w="0">
            <a:solidFill>
              <a:srgbClr val="000000">
                <a:alpha val="0"/>
              </a:srgbClr>
            </a:solidFill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endParaRPr b="1" lang="fr-FR" sz="100" spc="-1" strike="noStrike">
              <a:solidFill>
                <a:schemeClr val="dk1">
                  <a:alpha val="0"/>
                </a:schemeClr>
              </a:solidFill>
              <a:latin typeface="Arial"/>
            </a:endParaRPr>
          </a:p>
        </p:txBody>
      </p:sp>
      <p:sp>
        <p:nvSpPr>
          <p:cNvPr id="291" name="PlaceHolder 2"/>
          <p:cNvSpPr>
            <a:spLocks noGrp="1"/>
          </p:cNvSpPr>
          <p:nvPr>
            <p:ph type="dt" idx="142"/>
          </p:nvPr>
        </p:nvSpPr>
        <p:spPr>
          <a:xfrm>
            <a:off x="7596360" y="477360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1" lang="fr-FR" sz="750" spc="-1" strike="noStrike" cap="all">
                <a:solidFill>
                  <a:srgbClr val="00006d"/>
                </a:solidFill>
                <a:latin typeface="Marianne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00006d"/>
                </a:solidFill>
                <a:latin typeface="Marianne"/>
              </a:rPr>
              <a:t>2025-2026</a:t>
            </a:r>
            <a:endParaRPr b="0" lang="fr-FR" sz="75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92" name="Espace réservé du texte 5"/>
          <p:cNvSpPr/>
          <p:nvPr/>
        </p:nvSpPr>
        <p:spPr>
          <a:xfrm>
            <a:off x="971640" y="1131480"/>
            <a:ext cx="7704360" cy="2724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defTabSz="914400">
              <a:lnSpc>
                <a:spcPct val="90000"/>
              </a:lnSpc>
              <a:tabLst>
                <a:tab algn="l" pos="0"/>
              </a:tabLst>
            </a:pPr>
            <a:endParaRPr b="0" lang="fr-FR" sz="325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90000"/>
              </a:lnSpc>
              <a:tabLst>
                <a:tab algn="l" pos="0"/>
              </a:tabLst>
            </a:pPr>
            <a:r>
              <a:rPr b="1" lang="fr-FR" sz="3250" spc="-1" strike="noStrike" cap="all">
                <a:solidFill>
                  <a:srgbClr val="00006d"/>
                </a:solidFill>
                <a:latin typeface="Marianne"/>
              </a:rPr>
              <a:t>Service en ligne orientation</a:t>
            </a:r>
            <a:endParaRPr b="0" lang="fr-FR" sz="325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90000"/>
              </a:lnSpc>
              <a:tabLst>
                <a:tab algn="l" pos="0"/>
              </a:tabLst>
            </a:pPr>
            <a:endParaRPr b="0" lang="fr-FR" sz="325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spcBef>
                <a:spcPts val="499"/>
              </a:spcBef>
              <a:tabLst>
                <a:tab algn="l" pos="0"/>
              </a:tabLst>
            </a:pPr>
            <a:r>
              <a:rPr b="1" lang="fr-FR" sz="2800" spc="-1" strike="noStrike">
                <a:solidFill>
                  <a:srgbClr val="00006d"/>
                </a:solidFill>
                <a:latin typeface="Marianne"/>
              </a:rPr>
              <a:t>Comment demander sa voie d’orientation après la 3</a:t>
            </a:r>
            <a:r>
              <a:rPr b="1" lang="fr-FR" sz="2800" spc="-1" strike="noStrike" baseline="30000">
                <a:solidFill>
                  <a:srgbClr val="00006d"/>
                </a:solidFill>
                <a:latin typeface="Marianne"/>
              </a:rPr>
              <a:t>e</a:t>
            </a:r>
            <a:r>
              <a:rPr b="1" lang="fr-FR" sz="2800" spc="-1" strike="noStrike">
                <a:solidFill>
                  <a:srgbClr val="00006d"/>
                </a:solidFill>
                <a:latin typeface="Marianne"/>
              </a:rPr>
              <a:t> ?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marL="180000" defTabSz="914400"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  <a:tabLst>
                <a:tab algn="l" pos="0"/>
              </a:tabLst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marL="180000" defTabSz="914400"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  <a:tabLst>
                <a:tab algn="l" pos="0"/>
              </a:tabLst>
            </a:pPr>
            <a:r>
              <a:rPr b="1" i="1" lang="fr-FR" sz="2800" spc="-1" strike="noStrike">
                <a:solidFill>
                  <a:srgbClr val="00006d"/>
                </a:solidFill>
                <a:latin typeface="Arial"/>
              </a:rPr>
              <a:t>Dialogue avec le conseil de classe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marL="180000" defTabSz="914400"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  <a:tabLst>
                <a:tab algn="l" pos="0"/>
              </a:tabLst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  <a:tabLst>
                <a:tab algn="l" pos="0"/>
              </a:tabLst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spcAft>
                <a:spcPts val="499"/>
              </a:spcAft>
              <a:tabLst>
                <a:tab algn="l" pos="0"/>
              </a:tabLst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PlaceHolder 1"/>
          <p:cNvSpPr>
            <a:spLocks noGrp="1"/>
          </p:cNvSpPr>
          <p:nvPr>
            <p:ph type="dt" idx="151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1" lang="fr-FR" sz="750" spc="-1" strike="noStrike" cap="all">
                <a:solidFill>
                  <a:srgbClr val="00006d"/>
                </a:solidFill>
                <a:latin typeface="Marianne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00006d"/>
                </a:solidFill>
                <a:latin typeface="Marianne"/>
              </a:rPr>
              <a:t>2025-2026</a:t>
            </a:r>
            <a:endParaRPr b="0" lang="fr-FR" sz="75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22" name="ZoneTexte 7"/>
          <p:cNvSpPr/>
          <p:nvPr/>
        </p:nvSpPr>
        <p:spPr>
          <a:xfrm>
            <a:off x="0" y="1381680"/>
            <a:ext cx="9143640" cy="4723200"/>
          </a:xfrm>
          <a:prstGeom prst="rect">
            <a:avLst/>
          </a:prstGeom>
          <a:solidFill>
            <a:srgbClr val="475e9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endParaRPr b="0" lang="fr-FR" sz="3200" spc="-1" strike="noStrike">
              <a:solidFill>
                <a:srgbClr val="ffffff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3200" spc="-1" strike="noStrike">
              <a:solidFill>
                <a:srgbClr val="ffffff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1" lang="fr-FR" sz="3200" spc="-1" strike="noStrike">
                <a:solidFill>
                  <a:schemeClr val="lt1"/>
                </a:solidFill>
                <a:latin typeface="Marianne"/>
              </a:rPr>
              <a:t>Choisissez une voie d’orientation après la 3</a:t>
            </a:r>
            <a:r>
              <a:rPr b="1" lang="fr-FR" sz="3200" spc="-1" strike="noStrike" baseline="30000">
                <a:solidFill>
                  <a:schemeClr val="lt1"/>
                </a:solidFill>
                <a:latin typeface="Marianne"/>
              </a:rPr>
              <a:t>e</a:t>
            </a:r>
            <a:endParaRPr b="0" lang="fr-FR" sz="3200" spc="-1" strike="noStrike">
              <a:solidFill>
                <a:srgbClr val="ffffff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1" lang="fr-FR" sz="3200" spc="-1" strike="noStrike">
                <a:solidFill>
                  <a:schemeClr val="lt1"/>
                </a:solidFill>
                <a:latin typeface="Marianne"/>
              </a:rPr>
              <a:t> </a:t>
            </a:r>
            <a:endParaRPr b="0" lang="fr-FR" sz="3200" spc="-1" strike="noStrike">
              <a:solidFill>
                <a:srgbClr val="ffffff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2400" spc="-1" strike="noStrike">
              <a:solidFill>
                <a:srgbClr val="ffffff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2400" spc="-1" strike="noStrike">
              <a:solidFill>
                <a:srgbClr val="ffffff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2400" spc="-1" strike="noStrike">
              <a:solidFill>
                <a:srgbClr val="ffffff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2400" spc="-1" strike="noStrike">
              <a:solidFill>
                <a:srgbClr val="ffffff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2400" spc="-1" strike="noStrike">
              <a:solidFill>
                <a:srgbClr val="ffffff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2400" spc="-1" strike="noStrike">
              <a:solidFill>
                <a:srgbClr val="ffffff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PlaceHolder 1"/>
          <p:cNvSpPr>
            <a:spLocks noGrp="1"/>
          </p:cNvSpPr>
          <p:nvPr>
            <p:ph type="dt" idx="152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1" lang="fr-FR" sz="750" spc="-1" strike="noStrike" cap="all">
                <a:solidFill>
                  <a:srgbClr val="00006d"/>
                </a:solidFill>
                <a:latin typeface="Marianne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00006d"/>
                </a:solidFill>
                <a:latin typeface="Marianne"/>
              </a:rPr>
              <a:t>2025-2026</a:t>
            </a:r>
            <a:endParaRPr b="0" lang="fr-FR" sz="75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24" name="Rectangle 6"/>
          <p:cNvSpPr/>
          <p:nvPr/>
        </p:nvSpPr>
        <p:spPr>
          <a:xfrm>
            <a:off x="5148000" y="51120"/>
            <a:ext cx="37440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fr-FR" sz="1200" spc="-1" strike="noStrike">
                <a:solidFill>
                  <a:srgbClr val="00006d"/>
                </a:solidFill>
                <a:latin typeface="Marianne"/>
              </a:rPr>
              <a:t>Choisissez une voie d’orientation après la 3</a:t>
            </a:r>
            <a:r>
              <a:rPr b="1" lang="fr-FR" sz="1200" spc="-1" strike="noStrike" baseline="30000">
                <a:solidFill>
                  <a:srgbClr val="00006d"/>
                </a:solidFill>
                <a:latin typeface="Marianne"/>
              </a:rPr>
              <a:t>e</a:t>
            </a:r>
            <a:endParaRPr b="0" lang="fr-FR" sz="12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1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25" name="Image 4" descr=""/>
          <p:cNvPicPr/>
          <p:nvPr/>
        </p:nvPicPr>
        <p:blipFill>
          <a:blip r:embed="rId1"/>
          <a:stretch/>
        </p:blipFill>
        <p:spPr>
          <a:xfrm>
            <a:off x="2845800" y="380520"/>
            <a:ext cx="5525640" cy="4427640"/>
          </a:xfrm>
          <a:prstGeom prst="rect">
            <a:avLst/>
          </a:prstGeom>
          <a:ln w="0">
            <a:noFill/>
          </a:ln>
        </p:spPr>
      </p:pic>
      <p:sp>
        <p:nvSpPr>
          <p:cNvPr id="326" name="Rectangle 7"/>
          <p:cNvSpPr/>
          <p:nvPr/>
        </p:nvSpPr>
        <p:spPr>
          <a:xfrm>
            <a:off x="4786920" y="1288080"/>
            <a:ext cx="4356720" cy="687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r>
              <a:rPr b="1" lang="fr-FR" sz="1400" spc="-1" strike="noStrike">
                <a:solidFill>
                  <a:schemeClr val="dk2">
                    <a:lumMod val="75000"/>
                  </a:schemeClr>
                </a:solidFill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7" name="Rectangle 8"/>
          <p:cNvSpPr/>
          <p:nvPr/>
        </p:nvSpPr>
        <p:spPr>
          <a:xfrm>
            <a:off x="4799160" y="699480"/>
            <a:ext cx="4356720" cy="879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 defTabSz="1219320">
              <a:lnSpc>
                <a:spcPct val="90000"/>
              </a:lnSpc>
            </a:pPr>
            <a:r>
              <a:rPr b="1" lang="fr-FR" sz="1400" spc="-1" strike="noStrike">
                <a:solidFill>
                  <a:schemeClr val="dk2">
                    <a:lumMod val="75000"/>
                  </a:schemeClr>
                </a:solidFill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8" name="Rectangle 9"/>
          <p:cNvSpPr/>
          <p:nvPr/>
        </p:nvSpPr>
        <p:spPr>
          <a:xfrm>
            <a:off x="4799160" y="699480"/>
            <a:ext cx="4356720" cy="687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br>
              <a:rPr sz="1400"/>
            </a:br>
            <a:br>
              <a:rPr sz="1400"/>
            </a:b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9" name="Rectangle 10"/>
          <p:cNvSpPr/>
          <p:nvPr/>
        </p:nvSpPr>
        <p:spPr>
          <a:xfrm>
            <a:off x="5006520" y="1136880"/>
            <a:ext cx="4356720" cy="879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 defTabSz="1219320">
              <a:lnSpc>
                <a:spcPct val="90000"/>
              </a:lnSpc>
            </a:pPr>
            <a:r>
              <a:rPr b="1" lang="fr-FR" sz="1400" spc="-1" strike="noStrike">
                <a:solidFill>
                  <a:schemeClr val="dk2">
                    <a:lumMod val="75000"/>
                  </a:schemeClr>
                </a:solidFill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0" name="Rectangle 11"/>
          <p:cNvSpPr/>
          <p:nvPr/>
        </p:nvSpPr>
        <p:spPr>
          <a:xfrm>
            <a:off x="4799160" y="699480"/>
            <a:ext cx="4356720" cy="687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r>
              <a:rPr b="1" lang="fr-FR" sz="1400" spc="-1" strike="noStrike">
                <a:solidFill>
                  <a:schemeClr val="dk2">
                    <a:lumMod val="75000"/>
                  </a:schemeClr>
                </a:solidFill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1" name="Rectangle 3"/>
          <p:cNvSpPr/>
          <p:nvPr/>
        </p:nvSpPr>
        <p:spPr>
          <a:xfrm>
            <a:off x="84600" y="2283840"/>
            <a:ext cx="3161160" cy="1584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La démarche pour choisir son orientation est présentée avec des conseils pour s’informer sur les établissements et les formations envisagées après la 3e.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PlaceHolder 1"/>
          <p:cNvSpPr>
            <a:spLocks noGrp="1"/>
          </p:cNvSpPr>
          <p:nvPr>
            <p:ph type="dt" idx="153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1" lang="fr-FR" sz="750" spc="-1" strike="noStrike" cap="all">
                <a:solidFill>
                  <a:srgbClr val="00006d"/>
                </a:solidFill>
                <a:latin typeface="Marianne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00006d"/>
                </a:solidFill>
                <a:latin typeface="Marianne"/>
              </a:rPr>
              <a:t>2025-2026</a:t>
            </a:r>
            <a:endParaRPr b="0" lang="fr-FR" sz="75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33" name="Rectangle 6"/>
          <p:cNvSpPr/>
          <p:nvPr/>
        </p:nvSpPr>
        <p:spPr>
          <a:xfrm>
            <a:off x="5148000" y="51120"/>
            <a:ext cx="37440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fr-FR" sz="1200" spc="-1" strike="noStrike">
                <a:solidFill>
                  <a:srgbClr val="00006d"/>
                </a:solidFill>
                <a:latin typeface="Marianne"/>
              </a:rPr>
              <a:t>Choisissez une voie d’orientation après la 3</a:t>
            </a:r>
            <a:r>
              <a:rPr b="1" lang="fr-FR" sz="1200" spc="-1" strike="noStrike" baseline="30000">
                <a:solidFill>
                  <a:srgbClr val="00006d"/>
                </a:solidFill>
                <a:latin typeface="Marianne"/>
              </a:rPr>
              <a:t>e</a:t>
            </a:r>
            <a:endParaRPr b="0" lang="fr-FR" sz="12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4" name="Rectangle 7"/>
          <p:cNvSpPr/>
          <p:nvPr/>
        </p:nvSpPr>
        <p:spPr>
          <a:xfrm>
            <a:off x="4786920" y="1288080"/>
            <a:ext cx="4356720" cy="687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r>
              <a:rPr b="1" lang="fr-FR" sz="1400" spc="-1" strike="noStrike">
                <a:solidFill>
                  <a:schemeClr val="dk2">
                    <a:lumMod val="75000"/>
                  </a:schemeClr>
                </a:solidFill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5" name="Rectangle 8"/>
          <p:cNvSpPr/>
          <p:nvPr/>
        </p:nvSpPr>
        <p:spPr>
          <a:xfrm>
            <a:off x="4799160" y="699480"/>
            <a:ext cx="4356720" cy="879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 defTabSz="1219320">
              <a:lnSpc>
                <a:spcPct val="90000"/>
              </a:lnSpc>
            </a:pPr>
            <a:r>
              <a:rPr b="1" lang="fr-FR" sz="1400" spc="-1" strike="noStrike">
                <a:solidFill>
                  <a:schemeClr val="dk2">
                    <a:lumMod val="75000"/>
                  </a:schemeClr>
                </a:solidFill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6" name="Rectangle 9"/>
          <p:cNvSpPr/>
          <p:nvPr/>
        </p:nvSpPr>
        <p:spPr>
          <a:xfrm>
            <a:off x="4799160" y="699480"/>
            <a:ext cx="4356720" cy="687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br>
              <a:rPr sz="1400"/>
            </a:br>
            <a:br>
              <a:rPr sz="1400"/>
            </a:b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7" name="Rectangle 10"/>
          <p:cNvSpPr/>
          <p:nvPr/>
        </p:nvSpPr>
        <p:spPr>
          <a:xfrm>
            <a:off x="5006520" y="1136880"/>
            <a:ext cx="4356720" cy="879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 defTabSz="1219320">
              <a:lnSpc>
                <a:spcPct val="90000"/>
              </a:lnSpc>
            </a:pPr>
            <a:r>
              <a:rPr b="1" lang="fr-FR" sz="1400" spc="-1" strike="noStrike">
                <a:solidFill>
                  <a:schemeClr val="dk2">
                    <a:lumMod val="75000"/>
                  </a:schemeClr>
                </a:solidFill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8" name="Rectangle 11"/>
          <p:cNvSpPr/>
          <p:nvPr/>
        </p:nvSpPr>
        <p:spPr>
          <a:xfrm>
            <a:off x="4799160" y="699480"/>
            <a:ext cx="4356720" cy="687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r>
              <a:rPr b="1" lang="fr-FR" sz="1400" spc="-1" strike="noStrike">
                <a:solidFill>
                  <a:schemeClr val="dk2">
                    <a:lumMod val="75000"/>
                  </a:schemeClr>
                </a:solidFill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39" name="Image 12" descr=""/>
          <p:cNvPicPr/>
          <p:nvPr/>
        </p:nvPicPr>
        <p:blipFill>
          <a:blip r:embed="rId1"/>
          <a:stretch/>
        </p:blipFill>
        <p:spPr>
          <a:xfrm>
            <a:off x="1878120" y="525960"/>
            <a:ext cx="5598000" cy="4463640"/>
          </a:xfrm>
          <a:prstGeom prst="rect">
            <a:avLst/>
          </a:prstGeom>
          <a:ln w="0">
            <a:noFill/>
          </a:ln>
        </p:spPr>
      </p:pic>
      <p:sp>
        <p:nvSpPr>
          <p:cNvPr id="340" name="Rectangle 3"/>
          <p:cNvSpPr/>
          <p:nvPr/>
        </p:nvSpPr>
        <p:spPr>
          <a:xfrm>
            <a:off x="102240" y="3219840"/>
            <a:ext cx="3551040" cy="1157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Le bouton Ajouter un choix  ouvre une page qui permet la sélection d’une voie d’orientation, il est possible d’ajouter jusqu’à trois choix. 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PlaceHolder 1"/>
          <p:cNvSpPr>
            <a:spLocks noGrp="1"/>
          </p:cNvSpPr>
          <p:nvPr>
            <p:ph type="dt" idx="154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1" lang="fr-FR" sz="750" spc="-1" strike="noStrike" cap="all">
                <a:solidFill>
                  <a:srgbClr val="00006d"/>
                </a:solidFill>
                <a:latin typeface="Marianne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00006d"/>
                </a:solidFill>
                <a:latin typeface="Marianne"/>
              </a:rPr>
              <a:t>2025-2026</a:t>
            </a:r>
            <a:endParaRPr b="0" lang="fr-FR" sz="75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42" name="Rectangle 6"/>
          <p:cNvSpPr/>
          <p:nvPr/>
        </p:nvSpPr>
        <p:spPr>
          <a:xfrm>
            <a:off x="5618880" y="119160"/>
            <a:ext cx="37440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fr-FR" sz="1200" spc="-1" strike="noStrike">
                <a:solidFill>
                  <a:srgbClr val="00006d"/>
                </a:solidFill>
                <a:latin typeface="Marianne"/>
              </a:rPr>
              <a:t>Choisissez une voie d’orientation après la 3</a:t>
            </a:r>
            <a:r>
              <a:rPr b="1" lang="fr-FR" sz="1200" spc="-1" strike="noStrike" baseline="30000">
                <a:solidFill>
                  <a:srgbClr val="00006d"/>
                </a:solidFill>
                <a:latin typeface="Marianne"/>
              </a:rPr>
              <a:t>e</a:t>
            </a:r>
            <a:endParaRPr b="0" lang="fr-FR" sz="12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3" name="Rectangle 7"/>
          <p:cNvSpPr/>
          <p:nvPr/>
        </p:nvSpPr>
        <p:spPr>
          <a:xfrm>
            <a:off x="4786920" y="1288080"/>
            <a:ext cx="4356720" cy="687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r>
              <a:rPr b="1" lang="fr-FR" sz="1400" spc="-1" strike="noStrike">
                <a:solidFill>
                  <a:schemeClr val="dk2">
                    <a:lumMod val="75000"/>
                  </a:schemeClr>
                </a:solidFill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4" name="Rectangle 9"/>
          <p:cNvSpPr/>
          <p:nvPr/>
        </p:nvSpPr>
        <p:spPr>
          <a:xfrm>
            <a:off x="4799160" y="699480"/>
            <a:ext cx="4356720" cy="687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br>
              <a:rPr sz="1400"/>
            </a:br>
            <a:br>
              <a:rPr sz="1400"/>
            </a:b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5" name="Rectangle 10"/>
          <p:cNvSpPr/>
          <p:nvPr/>
        </p:nvSpPr>
        <p:spPr>
          <a:xfrm>
            <a:off x="5006520" y="1136880"/>
            <a:ext cx="4356720" cy="879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 defTabSz="1219320">
              <a:lnSpc>
                <a:spcPct val="90000"/>
              </a:lnSpc>
            </a:pPr>
            <a:r>
              <a:rPr b="1" lang="fr-FR" sz="1400" spc="-1" strike="noStrike">
                <a:solidFill>
                  <a:schemeClr val="dk2">
                    <a:lumMod val="75000"/>
                  </a:schemeClr>
                </a:solidFill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6" name="Rectangle 11"/>
          <p:cNvSpPr/>
          <p:nvPr/>
        </p:nvSpPr>
        <p:spPr>
          <a:xfrm>
            <a:off x="4799160" y="699480"/>
            <a:ext cx="4356720" cy="687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r>
              <a:rPr b="1" lang="fr-FR" sz="1400" spc="-1" strike="noStrike">
                <a:solidFill>
                  <a:schemeClr val="dk2">
                    <a:lumMod val="75000"/>
                  </a:schemeClr>
                </a:solidFill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47" name="Image 13" descr=""/>
          <p:cNvPicPr/>
          <p:nvPr/>
        </p:nvPicPr>
        <p:blipFill>
          <a:blip r:embed="rId1"/>
          <a:stretch/>
        </p:blipFill>
        <p:spPr>
          <a:xfrm>
            <a:off x="1419120" y="119880"/>
            <a:ext cx="3995280" cy="4931640"/>
          </a:xfrm>
          <a:prstGeom prst="rect">
            <a:avLst/>
          </a:prstGeom>
          <a:ln w="0">
            <a:noFill/>
          </a:ln>
        </p:spPr>
      </p:pic>
      <p:sp>
        <p:nvSpPr>
          <p:cNvPr id="348" name="Rectangle 3"/>
          <p:cNvSpPr/>
          <p:nvPr/>
        </p:nvSpPr>
        <p:spPr>
          <a:xfrm>
            <a:off x="5356440" y="1805040"/>
            <a:ext cx="3645000" cy="1370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La sélection d’une voie se fait dans l’ordre de préférence, il est possible de modifier les choix jusqu’à la fermeture du service en ligne Orientation à la date indiquée par le chef d’établissement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PlaceHolder 1"/>
          <p:cNvSpPr>
            <a:spLocks noGrp="1"/>
          </p:cNvSpPr>
          <p:nvPr>
            <p:ph type="dt" idx="155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1" lang="fr-FR" sz="750" spc="-1" strike="noStrike" cap="all">
                <a:solidFill>
                  <a:srgbClr val="00006d"/>
                </a:solidFill>
                <a:latin typeface="Marianne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00006d"/>
                </a:solidFill>
                <a:latin typeface="Marianne"/>
              </a:rPr>
              <a:t>2025-2026</a:t>
            </a:r>
            <a:endParaRPr b="0" lang="fr-FR" sz="75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50" name="Rectangle 6"/>
          <p:cNvSpPr/>
          <p:nvPr/>
        </p:nvSpPr>
        <p:spPr>
          <a:xfrm>
            <a:off x="5618880" y="119160"/>
            <a:ext cx="37440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fr-FR" sz="1200" spc="-1" strike="noStrike">
                <a:solidFill>
                  <a:srgbClr val="00006d"/>
                </a:solidFill>
                <a:latin typeface="Marianne"/>
              </a:rPr>
              <a:t>Choisissez une voie d’orientation après la 3</a:t>
            </a:r>
            <a:r>
              <a:rPr b="1" lang="fr-FR" sz="1200" spc="-1" strike="noStrike" baseline="30000">
                <a:solidFill>
                  <a:srgbClr val="00006d"/>
                </a:solidFill>
                <a:latin typeface="Marianne"/>
              </a:rPr>
              <a:t>e</a:t>
            </a:r>
            <a:endParaRPr b="0" lang="fr-FR" sz="12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1" name="Rectangle 7"/>
          <p:cNvSpPr/>
          <p:nvPr/>
        </p:nvSpPr>
        <p:spPr>
          <a:xfrm>
            <a:off x="4786920" y="1288080"/>
            <a:ext cx="4356720" cy="687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r>
              <a:rPr b="1" lang="fr-FR" sz="1400" spc="-1" strike="noStrike">
                <a:solidFill>
                  <a:schemeClr val="dk2">
                    <a:lumMod val="75000"/>
                  </a:schemeClr>
                </a:solidFill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2" name="Rectangle 9"/>
          <p:cNvSpPr/>
          <p:nvPr/>
        </p:nvSpPr>
        <p:spPr>
          <a:xfrm>
            <a:off x="4799160" y="699480"/>
            <a:ext cx="4356720" cy="687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br>
              <a:rPr sz="1400"/>
            </a:br>
            <a:br>
              <a:rPr sz="1400"/>
            </a:b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3" name="Rectangle 10"/>
          <p:cNvSpPr/>
          <p:nvPr/>
        </p:nvSpPr>
        <p:spPr>
          <a:xfrm>
            <a:off x="5006520" y="1136880"/>
            <a:ext cx="4356720" cy="879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 defTabSz="1219320">
              <a:lnSpc>
                <a:spcPct val="90000"/>
              </a:lnSpc>
            </a:pPr>
            <a:r>
              <a:rPr b="1" lang="fr-FR" sz="1400" spc="-1" strike="noStrike">
                <a:solidFill>
                  <a:schemeClr val="dk2">
                    <a:lumMod val="75000"/>
                  </a:schemeClr>
                </a:solidFill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4" name="Rectangle 11"/>
          <p:cNvSpPr/>
          <p:nvPr/>
        </p:nvSpPr>
        <p:spPr>
          <a:xfrm>
            <a:off x="4799160" y="699480"/>
            <a:ext cx="4356720" cy="687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r>
              <a:rPr b="1" lang="fr-FR" sz="1400" spc="-1" strike="noStrike">
                <a:solidFill>
                  <a:schemeClr val="dk2">
                    <a:lumMod val="75000"/>
                  </a:schemeClr>
                </a:solidFill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55" name="Image 4" descr=""/>
          <p:cNvPicPr/>
          <p:nvPr/>
        </p:nvPicPr>
        <p:blipFill>
          <a:blip r:embed="rId1"/>
          <a:stretch/>
        </p:blipFill>
        <p:spPr>
          <a:xfrm>
            <a:off x="2786760" y="390240"/>
            <a:ext cx="4717440" cy="4463640"/>
          </a:xfrm>
          <a:prstGeom prst="rect">
            <a:avLst/>
          </a:prstGeom>
          <a:ln w="0">
            <a:noFill/>
          </a:ln>
        </p:spPr>
      </p:pic>
      <p:sp>
        <p:nvSpPr>
          <p:cNvPr id="356" name="Rectangle 3"/>
          <p:cNvSpPr/>
          <p:nvPr/>
        </p:nvSpPr>
        <p:spPr>
          <a:xfrm>
            <a:off x="179640" y="2931840"/>
            <a:ext cx="3312000" cy="943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Les choix enregistrés sont envoyés automatiquement à l’établissement pour le conseil de classe.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PlaceHolder 1"/>
          <p:cNvSpPr>
            <a:spLocks noGrp="1"/>
          </p:cNvSpPr>
          <p:nvPr>
            <p:ph type="dt" idx="156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1" lang="fr-FR" sz="750" spc="-1" strike="noStrike" cap="all">
                <a:solidFill>
                  <a:srgbClr val="00006d"/>
                </a:solidFill>
                <a:latin typeface="Marianne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00006d"/>
                </a:solidFill>
                <a:latin typeface="Marianne"/>
              </a:rPr>
              <a:t>2025-2026</a:t>
            </a:r>
            <a:endParaRPr b="0" lang="fr-FR" sz="75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58" name="Rectangle 6"/>
          <p:cNvSpPr/>
          <p:nvPr/>
        </p:nvSpPr>
        <p:spPr>
          <a:xfrm>
            <a:off x="5618880" y="119160"/>
            <a:ext cx="37440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fr-FR" sz="1200" spc="-1" strike="noStrike">
                <a:solidFill>
                  <a:srgbClr val="00006d"/>
                </a:solidFill>
                <a:latin typeface="Marianne"/>
              </a:rPr>
              <a:t>Choisissez une voie d’orientation après la 3</a:t>
            </a:r>
            <a:r>
              <a:rPr b="1" lang="fr-FR" sz="1200" spc="-1" strike="noStrike" baseline="30000">
                <a:solidFill>
                  <a:srgbClr val="00006d"/>
                </a:solidFill>
                <a:latin typeface="Marianne"/>
              </a:rPr>
              <a:t>e</a:t>
            </a:r>
            <a:endParaRPr b="0" lang="fr-FR" sz="12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9" name="Rectangle 7"/>
          <p:cNvSpPr/>
          <p:nvPr/>
        </p:nvSpPr>
        <p:spPr>
          <a:xfrm>
            <a:off x="4786920" y="1288080"/>
            <a:ext cx="4356720" cy="687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r>
              <a:rPr b="1" lang="fr-FR" sz="1400" spc="-1" strike="noStrike">
                <a:solidFill>
                  <a:schemeClr val="dk2">
                    <a:lumMod val="75000"/>
                  </a:schemeClr>
                </a:solidFill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0" name="Rectangle 9"/>
          <p:cNvSpPr/>
          <p:nvPr/>
        </p:nvSpPr>
        <p:spPr>
          <a:xfrm>
            <a:off x="4799160" y="699480"/>
            <a:ext cx="4356720" cy="687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br>
              <a:rPr sz="1400"/>
            </a:br>
            <a:br>
              <a:rPr sz="1400"/>
            </a:b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1" name="Rectangle 10"/>
          <p:cNvSpPr/>
          <p:nvPr/>
        </p:nvSpPr>
        <p:spPr>
          <a:xfrm>
            <a:off x="5006520" y="1136880"/>
            <a:ext cx="4356720" cy="879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 defTabSz="1219320">
              <a:lnSpc>
                <a:spcPct val="90000"/>
              </a:lnSpc>
            </a:pPr>
            <a:r>
              <a:rPr b="1" lang="fr-FR" sz="1400" spc="-1" strike="noStrike">
                <a:solidFill>
                  <a:schemeClr val="dk2">
                    <a:lumMod val="75000"/>
                  </a:schemeClr>
                </a:solidFill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2" name="Rectangle 11"/>
          <p:cNvSpPr/>
          <p:nvPr/>
        </p:nvSpPr>
        <p:spPr>
          <a:xfrm>
            <a:off x="4799160" y="699480"/>
            <a:ext cx="4356720" cy="687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r>
              <a:rPr b="1" lang="fr-FR" sz="1400" spc="-1" strike="noStrike">
                <a:solidFill>
                  <a:schemeClr val="dk2">
                    <a:lumMod val="75000"/>
                  </a:schemeClr>
                </a:solidFill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63" name="Image 2" descr=""/>
          <p:cNvPicPr/>
          <p:nvPr/>
        </p:nvPicPr>
        <p:blipFill>
          <a:blip r:embed="rId1"/>
          <a:stretch/>
        </p:blipFill>
        <p:spPr>
          <a:xfrm>
            <a:off x="3504240" y="391680"/>
            <a:ext cx="4146480" cy="4571640"/>
          </a:xfrm>
          <a:prstGeom prst="rect">
            <a:avLst/>
          </a:prstGeom>
          <a:ln w="0">
            <a:noFill/>
          </a:ln>
        </p:spPr>
      </p:pic>
      <p:sp>
        <p:nvSpPr>
          <p:cNvPr id="364" name="Rectangle 12"/>
          <p:cNvSpPr/>
          <p:nvPr/>
        </p:nvSpPr>
        <p:spPr>
          <a:xfrm>
            <a:off x="467640" y="2020320"/>
            <a:ext cx="3312000" cy="25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r>
              <a:rPr b="1" lang="fr-FR" sz="1400" spc="-1" strike="noStrike">
                <a:solidFill>
                  <a:schemeClr val="dk2">
                    <a:lumMod val="75000"/>
                  </a:schemeClr>
                </a:solidFill>
                <a:latin typeface="Marianne"/>
              </a:rPr>
              <a:t>Un courriel avec le récapitulatif des choix est transmis à chaque représentant légal. 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1" lang="fr-FR" sz="1400" spc="-1" strike="noStrike">
                <a:solidFill>
                  <a:schemeClr val="dk2">
                    <a:lumMod val="75000"/>
                  </a:schemeClr>
                </a:solidFill>
                <a:latin typeface="Marianne"/>
              </a:rPr>
              <a:t>Les choix peuvent être modifiés jusqu’à la fermeture du service. 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PlaceHolder 1"/>
          <p:cNvSpPr>
            <a:spLocks noGrp="1"/>
          </p:cNvSpPr>
          <p:nvPr>
            <p:ph type="dt" idx="157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1" lang="fr-FR" sz="750" spc="-1" strike="noStrike" cap="all">
                <a:solidFill>
                  <a:srgbClr val="00006d"/>
                </a:solidFill>
                <a:latin typeface="Marianne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00006d"/>
                </a:solidFill>
                <a:latin typeface="Marianne"/>
              </a:rPr>
              <a:t>2025-2026</a:t>
            </a:r>
            <a:endParaRPr b="0" lang="fr-FR" sz="75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66" name="ZoneTexte 7"/>
          <p:cNvSpPr/>
          <p:nvPr/>
        </p:nvSpPr>
        <p:spPr>
          <a:xfrm>
            <a:off x="0" y="1032120"/>
            <a:ext cx="9143640" cy="3625920"/>
          </a:xfrm>
          <a:prstGeom prst="rect">
            <a:avLst/>
          </a:prstGeom>
          <a:solidFill>
            <a:srgbClr val="475e9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endParaRPr b="0" lang="fr-FR" sz="3200" spc="-1" strike="noStrike">
              <a:solidFill>
                <a:srgbClr val="ffffff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3200" spc="-1" strike="noStrike">
              <a:solidFill>
                <a:srgbClr val="ffffff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3200" spc="-1" strike="noStrike">
              <a:solidFill>
                <a:srgbClr val="ffffff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1" lang="fr-FR" sz="3200" spc="-1" strike="noStrike">
                <a:solidFill>
                  <a:schemeClr val="lt1"/>
                </a:solidFill>
                <a:latin typeface="Marianne"/>
              </a:rPr>
              <a:t>Prenez connaissance de l’avis du conseil de classe</a:t>
            </a:r>
            <a:endParaRPr b="0" lang="fr-FR" sz="3200" spc="-1" strike="noStrike">
              <a:solidFill>
                <a:srgbClr val="ffffff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2400" spc="-1" strike="noStrike">
              <a:solidFill>
                <a:srgbClr val="ffffff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2400" spc="-1" strike="noStrike">
              <a:solidFill>
                <a:srgbClr val="ffffff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2400" spc="-1" strike="noStrike">
              <a:solidFill>
                <a:srgbClr val="ffffff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PlaceHolder 1"/>
          <p:cNvSpPr>
            <a:spLocks noGrp="1"/>
          </p:cNvSpPr>
          <p:nvPr>
            <p:ph type="dt" idx="158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1" lang="fr-FR" sz="750" spc="-1" strike="noStrike" cap="all">
                <a:solidFill>
                  <a:srgbClr val="00006d"/>
                </a:solidFill>
                <a:latin typeface="Marianne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00006d"/>
                </a:solidFill>
                <a:latin typeface="Marianne"/>
              </a:rPr>
              <a:t>2025-2026</a:t>
            </a:r>
            <a:endParaRPr b="0" lang="fr-FR" sz="75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68" name="Rectangle 6"/>
          <p:cNvSpPr/>
          <p:nvPr/>
        </p:nvSpPr>
        <p:spPr>
          <a:xfrm>
            <a:off x="4786920" y="119160"/>
            <a:ext cx="4575960" cy="272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fr-FR" sz="1200" spc="-1" strike="noStrike">
                <a:solidFill>
                  <a:srgbClr val="00006d"/>
                </a:solidFill>
                <a:latin typeface="Marianne"/>
              </a:rPr>
              <a:t>Prenez connaissance de l’avis du conseil de classe </a:t>
            </a:r>
            <a:endParaRPr b="0" lang="fr-FR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9" name="Rectangle 7"/>
          <p:cNvSpPr/>
          <p:nvPr/>
        </p:nvSpPr>
        <p:spPr>
          <a:xfrm>
            <a:off x="4786920" y="1288080"/>
            <a:ext cx="4356720" cy="687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r>
              <a:rPr b="1" lang="fr-FR" sz="1400" spc="-1" strike="noStrike">
                <a:solidFill>
                  <a:schemeClr val="dk2">
                    <a:lumMod val="75000"/>
                  </a:schemeClr>
                </a:solidFill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0" name="Rectangle 9"/>
          <p:cNvSpPr/>
          <p:nvPr/>
        </p:nvSpPr>
        <p:spPr>
          <a:xfrm>
            <a:off x="4799160" y="699480"/>
            <a:ext cx="4356720" cy="687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br>
              <a:rPr sz="1400"/>
            </a:br>
            <a:br>
              <a:rPr sz="1400"/>
            </a:b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1" name="Rectangle 10"/>
          <p:cNvSpPr/>
          <p:nvPr/>
        </p:nvSpPr>
        <p:spPr>
          <a:xfrm>
            <a:off x="5006520" y="1136880"/>
            <a:ext cx="4356720" cy="879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 defTabSz="1219320">
              <a:lnSpc>
                <a:spcPct val="90000"/>
              </a:lnSpc>
            </a:pPr>
            <a:r>
              <a:rPr b="1" lang="fr-FR" sz="1400" spc="-1" strike="noStrike">
                <a:solidFill>
                  <a:schemeClr val="dk2">
                    <a:lumMod val="75000"/>
                  </a:schemeClr>
                </a:solidFill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2" name="Rectangle 11"/>
          <p:cNvSpPr/>
          <p:nvPr/>
        </p:nvSpPr>
        <p:spPr>
          <a:xfrm>
            <a:off x="4799160" y="699480"/>
            <a:ext cx="4356720" cy="687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r>
              <a:rPr b="1" lang="fr-FR" sz="1400" spc="-1" strike="noStrike">
                <a:solidFill>
                  <a:schemeClr val="dk2">
                    <a:lumMod val="75000"/>
                  </a:schemeClr>
                </a:solidFill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73" name="Image 13" descr=""/>
          <p:cNvPicPr/>
          <p:nvPr/>
        </p:nvPicPr>
        <p:blipFill>
          <a:blip r:embed="rId1"/>
          <a:stretch/>
        </p:blipFill>
        <p:spPr>
          <a:xfrm>
            <a:off x="2267640" y="699480"/>
            <a:ext cx="6119640" cy="3879000"/>
          </a:xfrm>
          <a:prstGeom prst="rect">
            <a:avLst/>
          </a:prstGeom>
          <a:ln w="0">
            <a:noFill/>
          </a:ln>
        </p:spPr>
      </p:pic>
      <p:sp>
        <p:nvSpPr>
          <p:cNvPr id="374" name="Rectangle 14"/>
          <p:cNvSpPr/>
          <p:nvPr/>
        </p:nvSpPr>
        <p:spPr>
          <a:xfrm>
            <a:off x="68040" y="2662560"/>
            <a:ext cx="2886840" cy="1157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fr-FR" sz="1400" spc="-1" strike="noStrike">
                <a:solidFill>
                  <a:schemeClr val="dk2">
                    <a:lumMod val="75000"/>
                  </a:schemeClr>
                </a:solidFill>
                <a:latin typeface="Marianne"/>
              </a:rPr>
              <a:t>L’un ou l’autre des représentants légaux peut voir l’avis du conseil de classe.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PlaceHolder 1"/>
          <p:cNvSpPr>
            <a:spLocks noGrp="1"/>
          </p:cNvSpPr>
          <p:nvPr>
            <p:ph type="dt" idx="159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1" lang="fr-FR" sz="750" spc="-1" strike="noStrike" cap="all">
                <a:solidFill>
                  <a:srgbClr val="00006d"/>
                </a:solidFill>
                <a:latin typeface="Marianne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00006d"/>
                </a:solidFill>
                <a:latin typeface="Marianne"/>
              </a:rPr>
              <a:t>2025-2026</a:t>
            </a:r>
            <a:endParaRPr b="0" lang="fr-FR" sz="75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76" name="Rectangle 6"/>
          <p:cNvSpPr/>
          <p:nvPr/>
        </p:nvSpPr>
        <p:spPr>
          <a:xfrm>
            <a:off x="4786920" y="119160"/>
            <a:ext cx="4575960" cy="272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fr-FR" sz="1200" spc="-1" strike="noStrike">
                <a:solidFill>
                  <a:srgbClr val="00006d"/>
                </a:solidFill>
                <a:latin typeface="Marianne"/>
              </a:rPr>
              <a:t>Prenez connaissance de l’avis du conseil de classe </a:t>
            </a:r>
            <a:endParaRPr b="0" lang="fr-FR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7" name="Rectangle 7"/>
          <p:cNvSpPr/>
          <p:nvPr/>
        </p:nvSpPr>
        <p:spPr>
          <a:xfrm>
            <a:off x="4786920" y="1288080"/>
            <a:ext cx="4356720" cy="687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r>
              <a:rPr b="1" lang="fr-FR" sz="1400" spc="-1" strike="noStrike">
                <a:solidFill>
                  <a:schemeClr val="dk2">
                    <a:lumMod val="75000"/>
                  </a:schemeClr>
                </a:solidFill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8" name="Rectangle 9"/>
          <p:cNvSpPr/>
          <p:nvPr/>
        </p:nvSpPr>
        <p:spPr>
          <a:xfrm>
            <a:off x="4799160" y="699480"/>
            <a:ext cx="4356720" cy="687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br>
              <a:rPr sz="1400"/>
            </a:br>
            <a:br>
              <a:rPr sz="1400"/>
            </a:b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9" name="Rectangle 10"/>
          <p:cNvSpPr/>
          <p:nvPr/>
        </p:nvSpPr>
        <p:spPr>
          <a:xfrm>
            <a:off x="5006520" y="1136880"/>
            <a:ext cx="4356720" cy="879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 defTabSz="1219320">
              <a:lnSpc>
                <a:spcPct val="90000"/>
              </a:lnSpc>
            </a:pPr>
            <a:r>
              <a:rPr b="1" lang="fr-FR" sz="1400" spc="-1" strike="noStrike">
                <a:solidFill>
                  <a:schemeClr val="dk2">
                    <a:lumMod val="75000"/>
                  </a:schemeClr>
                </a:solidFill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0" name="Rectangle 11"/>
          <p:cNvSpPr/>
          <p:nvPr/>
        </p:nvSpPr>
        <p:spPr>
          <a:xfrm>
            <a:off x="4799160" y="699480"/>
            <a:ext cx="4356720" cy="687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r>
              <a:rPr b="1" lang="fr-FR" sz="1400" spc="-1" strike="noStrike">
                <a:solidFill>
                  <a:schemeClr val="dk2">
                    <a:lumMod val="75000"/>
                  </a:schemeClr>
                </a:solidFill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1" name="Rectangle 12"/>
          <p:cNvSpPr/>
          <p:nvPr/>
        </p:nvSpPr>
        <p:spPr>
          <a:xfrm>
            <a:off x="71280" y="2139840"/>
            <a:ext cx="2880000" cy="20109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fr-FR" sz="1400" spc="-1" strike="noStrike">
                <a:solidFill>
                  <a:schemeClr val="dk2">
                    <a:lumMod val="75000"/>
                  </a:schemeClr>
                </a:solidFill>
                <a:latin typeface="Marianne"/>
              </a:rPr>
              <a:t>Indiquez au conseil de classe que vous avez bien pris connaissance de son avis et recommandation.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1" lang="fr-FR" sz="1400" spc="-1" strike="noStrike">
                <a:solidFill>
                  <a:schemeClr val="dk2">
                    <a:lumMod val="75000"/>
                  </a:schemeClr>
                </a:solidFill>
                <a:latin typeface="Marianne"/>
              </a:rPr>
              <a:t>Si vous souhaitez discuter de cet avis provisoire, prenez contact avec le professeur principal.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82" name="Image 3" descr=""/>
          <p:cNvPicPr/>
          <p:nvPr/>
        </p:nvPicPr>
        <p:blipFill>
          <a:blip r:embed="rId1"/>
          <a:stretch/>
        </p:blipFill>
        <p:spPr>
          <a:xfrm>
            <a:off x="3086640" y="396000"/>
            <a:ext cx="4127400" cy="4715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PlaceHolder 1"/>
          <p:cNvSpPr>
            <a:spLocks noGrp="1"/>
          </p:cNvSpPr>
          <p:nvPr>
            <p:ph type="dt" idx="143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1" lang="fr-FR" sz="750" spc="-1" strike="noStrike" cap="all">
                <a:solidFill>
                  <a:srgbClr val="00006d"/>
                </a:solidFill>
                <a:latin typeface="Marianne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00006d"/>
                </a:solidFill>
                <a:latin typeface="Marianne"/>
              </a:rPr>
              <a:t>2025-2026</a:t>
            </a:r>
            <a:endParaRPr b="0" lang="fr-FR" sz="75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94" name="ZoneTexte 14"/>
          <p:cNvSpPr/>
          <p:nvPr/>
        </p:nvSpPr>
        <p:spPr>
          <a:xfrm>
            <a:off x="0" y="874800"/>
            <a:ext cx="9143640" cy="4235400"/>
          </a:xfrm>
          <a:prstGeom prst="rect">
            <a:avLst/>
          </a:prstGeom>
          <a:solidFill>
            <a:srgbClr val="475e9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endParaRPr b="0" lang="fr-FR" sz="3200" spc="-1" strike="noStrike">
              <a:solidFill>
                <a:srgbClr val="ffffff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1" lang="fr-FR" sz="3200" spc="-1" strike="noStrike">
                <a:solidFill>
                  <a:schemeClr val="lt1"/>
                </a:solidFill>
                <a:latin typeface="Marianne"/>
              </a:rPr>
              <a:t>Connectez vous au service en ligne Orientation</a:t>
            </a:r>
            <a:endParaRPr b="0" lang="fr-FR" sz="3200" spc="-1" strike="noStrike">
              <a:solidFill>
                <a:srgbClr val="ffffff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3200" spc="-1" strike="noStrike">
              <a:solidFill>
                <a:srgbClr val="ffffff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Marianne"/>
              </a:rPr>
              <a:t>Compatible avec tous types de supports, tablettes,    smartphones, ordinateurs</a:t>
            </a:r>
            <a:endParaRPr b="0" lang="fr-FR" sz="2400" spc="-1" strike="noStrike">
              <a:solidFill>
                <a:srgbClr val="ffffff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2400" spc="-1" strike="noStrike">
              <a:solidFill>
                <a:srgbClr val="ffffff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Marianne"/>
              </a:rPr>
              <a:t>Accès avec l’adresse unique teleservices.education.gouv.fr</a:t>
            </a:r>
            <a:endParaRPr b="0" lang="fr-FR" sz="2400" spc="-1" strike="noStrike">
              <a:solidFill>
                <a:srgbClr val="ffffff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2400" spc="-1" strike="noStrike">
              <a:solidFill>
                <a:srgbClr val="ffffff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PlaceHolder 1"/>
          <p:cNvSpPr>
            <a:spLocks noGrp="1"/>
          </p:cNvSpPr>
          <p:nvPr>
            <p:ph type="dt" idx="144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1" lang="fr-FR" sz="750" spc="-1" strike="noStrike" cap="all">
                <a:solidFill>
                  <a:srgbClr val="00006d"/>
                </a:solidFill>
                <a:latin typeface="Marianne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00006d"/>
                </a:solidFill>
                <a:latin typeface="Marianne"/>
              </a:rPr>
              <a:t>2025-2026</a:t>
            </a:r>
            <a:endParaRPr b="0" lang="fr-FR" sz="75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296" name="Image 2" descr=""/>
          <p:cNvPicPr/>
          <p:nvPr/>
        </p:nvPicPr>
        <p:blipFill>
          <a:blip r:embed="rId1"/>
          <a:stretch/>
        </p:blipFill>
        <p:spPr>
          <a:xfrm>
            <a:off x="1475640" y="534600"/>
            <a:ext cx="6869520" cy="3131640"/>
          </a:xfrm>
          <a:prstGeom prst="rect">
            <a:avLst/>
          </a:prstGeom>
          <a:ln w="0">
            <a:noFill/>
          </a:ln>
        </p:spPr>
      </p:pic>
      <p:sp>
        <p:nvSpPr>
          <p:cNvPr id="297" name="Rectangle 8"/>
          <p:cNvSpPr/>
          <p:nvPr/>
        </p:nvSpPr>
        <p:spPr>
          <a:xfrm>
            <a:off x="539640" y="3647880"/>
            <a:ext cx="8244000" cy="1210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r>
              <a:rPr b="1" lang="fr-FR" sz="1600" spc="-1" strike="noStrike">
                <a:solidFill>
                  <a:schemeClr val="dk2">
                    <a:lumMod val="75000"/>
                  </a:schemeClr>
                </a:solidFill>
                <a:latin typeface="Marianne"/>
              </a:rPr>
              <a:t>Le compte du représentant légal vous permet de formuler vos choix et de prendre connaissance de l’avis du conseil de classe.</a:t>
            </a:r>
            <a:br>
              <a:rPr sz="1600"/>
            </a:b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  <a:p>
            <a:pPr defTabSz="1219320">
              <a:lnSpc>
                <a:spcPct val="90000"/>
              </a:lnSpc>
            </a:pPr>
            <a:r>
              <a:rPr b="1" lang="fr-FR" sz="1600" spc="-1" strike="noStrike">
                <a:solidFill>
                  <a:schemeClr val="dk2">
                    <a:lumMod val="75000"/>
                  </a:schemeClr>
                </a:solidFill>
                <a:latin typeface="Marianne"/>
              </a:rPr>
              <a:t>Le compte de l’élève lui permet de lire ce que le représentant légal a complété.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8" name="Rectangle 6"/>
          <p:cNvSpPr/>
          <p:nvPr/>
        </p:nvSpPr>
        <p:spPr>
          <a:xfrm>
            <a:off x="5312880" y="82440"/>
            <a:ext cx="37440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fr-FR" sz="1200" spc="-1" strike="noStrike">
                <a:solidFill>
                  <a:srgbClr val="00006d"/>
                </a:solidFill>
                <a:latin typeface="Marianne"/>
              </a:rPr>
              <a:t>Connectez vous au service en ligne Orientation</a:t>
            </a:r>
            <a:endParaRPr b="0" lang="fr-FR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9" name="Image 2" descr=""/>
          <p:cNvPicPr/>
          <p:nvPr/>
        </p:nvPicPr>
        <p:blipFill>
          <a:blip r:embed="rId1"/>
          <a:stretch/>
        </p:blipFill>
        <p:spPr>
          <a:xfrm>
            <a:off x="2051640" y="771480"/>
            <a:ext cx="5803560" cy="3852720"/>
          </a:xfrm>
          <a:prstGeom prst="rect">
            <a:avLst/>
          </a:prstGeom>
          <a:ln w="0">
            <a:noFill/>
          </a:ln>
        </p:spPr>
      </p:pic>
      <p:sp>
        <p:nvSpPr>
          <p:cNvPr id="300" name="PlaceHolder 1"/>
          <p:cNvSpPr>
            <a:spLocks noGrp="1"/>
          </p:cNvSpPr>
          <p:nvPr>
            <p:ph type="dt" idx="145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1" lang="fr-FR" sz="750" spc="-1" strike="noStrike" cap="all">
                <a:solidFill>
                  <a:srgbClr val="00006d"/>
                </a:solidFill>
                <a:latin typeface="Marianne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00006d"/>
                </a:solidFill>
                <a:latin typeface="Marianne"/>
              </a:rPr>
              <a:t>2025-2026</a:t>
            </a:r>
            <a:endParaRPr b="0" lang="fr-FR" sz="75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01" name="Rectangle 7"/>
          <p:cNvSpPr/>
          <p:nvPr/>
        </p:nvSpPr>
        <p:spPr>
          <a:xfrm>
            <a:off x="5312880" y="82440"/>
            <a:ext cx="37440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fr-FR" sz="1200" spc="-1" strike="noStrike">
                <a:solidFill>
                  <a:srgbClr val="00006d"/>
                </a:solidFill>
                <a:latin typeface="Marianne"/>
              </a:rPr>
              <a:t>Connectez vous au service en ligne Orientation</a:t>
            </a:r>
            <a:endParaRPr b="0" lang="fr-FR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2" name="Rectangle 5"/>
          <p:cNvSpPr/>
          <p:nvPr/>
        </p:nvSpPr>
        <p:spPr>
          <a:xfrm>
            <a:off x="323640" y="2715840"/>
            <a:ext cx="4176000" cy="96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r>
              <a:rPr b="1" lang="fr-FR" sz="1600" spc="-1" strike="noStrike">
                <a:solidFill>
                  <a:schemeClr val="dk2">
                    <a:lumMod val="75000"/>
                  </a:schemeClr>
                </a:solidFill>
                <a:latin typeface="Marianne"/>
              </a:rPr>
              <a:t>Connectez vous à votre compte ÉduConnect avec l’identifiant et le mot de passe transmis par le chef d’établissemen</a:t>
            </a:r>
            <a:r>
              <a:rPr b="1" lang="fr-FR" sz="1400" spc="-1" strike="noStrike">
                <a:solidFill>
                  <a:schemeClr val="dk2">
                    <a:lumMod val="75000"/>
                  </a:schemeClr>
                </a:solidFill>
                <a:latin typeface="Marianne"/>
              </a:rPr>
              <a:t>t.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PlaceHolder 1"/>
          <p:cNvSpPr>
            <a:spLocks noGrp="1"/>
          </p:cNvSpPr>
          <p:nvPr>
            <p:ph type="dt" idx="146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1" lang="fr-FR" sz="750" spc="-1" strike="noStrike" cap="all">
                <a:solidFill>
                  <a:srgbClr val="00006d"/>
                </a:solidFill>
                <a:latin typeface="Marianne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00006d"/>
                </a:solidFill>
                <a:latin typeface="Marianne"/>
              </a:rPr>
              <a:t>2025-2026</a:t>
            </a:r>
            <a:endParaRPr b="0" lang="fr-FR" sz="75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04" name="Rectangle 7"/>
          <p:cNvSpPr/>
          <p:nvPr/>
        </p:nvSpPr>
        <p:spPr>
          <a:xfrm>
            <a:off x="5312880" y="82440"/>
            <a:ext cx="37440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fr-FR" sz="1200" spc="-1" strike="noStrike">
                <a:solidFill>
                  <a:srgbClr val="00006d"/>
                </a:solidFill>
                <a:latin typeface="Marianne"/>
              </a:rPr>
              <a:t>Connectez vous au service en ligne Orientation</a:t>
            </a:r>
            <a:endParaRPr b="0" lang="fr-FR" sz="1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05" name="Image 3" descr=""/>
          <p:cNvPicPr/>
          <p:nvPr/>
        </p:nvPicPr>
        <p:blipFill>
          <a:blip r:embed="rId1"/>
          <a:stretch/>
        </p:blipFill>
        <p:spPr>
          <a:xfrm>
            <a:off x="1762200" y="528120"/>
            <a:ext cx="4179240" cy="4643640"/>
          </a:xfrm>
          <a:prstGeom prst="rect">
            <a:avLst/>
          </a:prstGeom>
          <a:ln w="0">
            <a:noFill/>
          </a:ln>
        </p:spPr>
      </p:pic>
      <p:sp>
        <p:nvSpPr>
          <p:cNvPr id="306" name="Rectangle 10"/>
          <p:cNvSpPr/>
          <p:nvPr/>
        </p:nvSpPr>
        <p:spPr>
          <a:xfrm>
            <a:off x="5098320" y="2067840"/>
            <a:ext cx="3137760" cy="747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r>
              <a:rPr b="1" lang="fr-FR" sz="1600" spc="-1" strike="noStrike">
                <a:solidFill>
                  <a:schemeClr val="dk2">
                    <a:lumMod val="75000"/>
                  </a:schemeClr>
                </a:solidFill>
                <a:latin typeface="Marianne"/>
              </a:rPr>
              <a:t>Accédez aux services en ligne dans le menu Mes services.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7" name="Rectangle 11"/>
          <p:cNvSpPr/>
          <p:nvPr/>
        </p:nvSpPr>
        <p:spPr>
          <a:xfrm>
            <a:off x="5976360" y="774360"/>
            <a:ext cx="2659680" cy="96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r>
              <a:rPr b="1" lang="fr-FR" sz="1600" spc="-1" strike="noStrike">
                <a:solidFill>
                  <a:srgbClr val="00006d"/>
                </a:solidFill>
                <a:latin typeface="Marianne"/>
              </a:rPr>
              <a:t>Suivez l’étape pour demander une voie d’orientation après la 3</a:t>
            </a:r>
            <a:r>
              <a:rPr b="1" lang="fr-FR" sz="1600" spc="-1" strike="noStrike" baseline="30000">
                <a:solidFill>
                  <a:srgbClr val="00006d"/>
                </a:solidFill>
                <a:latin typeface="Marianne"/>
              </a:rPr>
              <a:t>e</a:t>
            </a:r>
            <a:r>
              <a:rPr b="1" lang="fr-FR" sz="1600" spc="-1" strike="noStrike">
                <a:solidFill>
                  <a:srgbClr val="00006d"/>
                </a:solidFill>
                <a:latin typeface="Marianne"/>
              </a:rPr>
              <a:t>.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" name="Image 6" descr=""/>
          <p:cNvPicPr/>
          <p:nvPr/>
        </p:nvPicPr>
        <p:blipFill>
          <a:blip r:embed="rId1"/>
          <a:stretch/>
        </p:blipFill>
        <p:spPr>
          <a:xfrm>
            <a:off x="1528920" y="823320"/>
            <a:ext cx="6119640" cy="3821760"/>
          </a:xfrm>
          <a:prstGeom prst="rect">
            <a:avLst/>
          </a:prstGeom>
          <a:ln w="0">
            <a:noFill/>
          </a:ln>
        </p:spPr>
      </p:pic>
      <p:sp>
        <p:nvSpPr>
          <p:cNvPr id="309" name="PlaceHolder 1"/>
          <p:cNvSpPr>
            <a:spLocks noGrp="1"/>
          </p:cNvSpPr>
          <p:nvPr>
            <p:ph type="dt" idx="147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1" lang="fr-FR" sz="750" spc="-1" strike="noStrike" cap="all">
                <a:solidFill>
                  <a:srgbClr val="00006d"/>
                </a:solidFill>
                <a:latin typeface="Marianne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00006d"/>
                </a:solidFill>
                <a:latin typeface="Marianne"/>
              </a:rPr>
              <a:t>2025-2026</a:t>
            </a:r>
            <a:endParaRPr b="0" lang="fr-FR" sz="75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10" name="Rectangle 5"/>
          <p:cNvSpPr/>
          <p:nvPr/>
        </p:nvSpPr>
        <p:spPr>
          <a:xfrm>
            <a:off x="2843640" y="2355840"/>
            <a:ext cx="6120360" cy="747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r>
              <a:rPr b="1" lang="fr-FR" sz="1600" spc="-1" strike="noStrike">
                <a:solidFill>
                  <a:schemeClr val="dk2">
                    <a:lumMod val="75000"/>
                  </a:schemeClr>
                </a:solidFill>
                <a:latin typeface="Marianne"/>
              </a:rPr>
              <a:t>A partir de la date indiquée par le chef d’établissement vous pourrez vous connecter au service Orientation 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1" name="Rectangle 8"/>
          <p:cNvSpPr/>
          <p:nvPr/>
        </p:nvSpPr>
        <p:spPr>
          <a:xfrm>
            <a:off x="5312880" y="82440"/>
            <a:ext cx="37440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fr-FR" sz="1200" spc="-1" strike="noStrike">
                <a:solidFill>
                  <a:srgbClr val="00006d"/>
                </a:solidFill>
                <a:latin typeface="Marianne"/>
              </a:rPr>
              <a:t>Connectez vous au service en ligne Orientation</a:t>
            </a:r>
            <a:endParaRPr b="0" lang="fr-FR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PlaceHolder 1"/>
          <p:cNvSpPr>
            <a:spLocks noGrp="1"/>
          </p:cNvSpPr>
          <p:nvPr>
            <p:ph type="dt" idx="148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1" lang="fr-FR" sz="750" spc="-1" strike="noStrike" cap="all">
                <a:solidFill>
                  <a:srgbClr val="00006d"/>
                </a:solidFill>
                <a:latin typeface="Marianne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00006d"/>
                </a:solidFill>
                <a:latin typeface="Marianne"/>
              </a:rPr>
              <a:t>2025-2026</a:t>
            </a:r>
            <a:endParaRPr b="0" lang="fr-FR" sz="75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13" name="ZoneTexte 7"/>
          <p:cNvSpPr/>
          <p:nvPr/>
        </p:nvSpPr>
        <p:spPr>
          <a:xfrm>
            <a:off x="0" y="1101600"/>
            <a:ext cx="9143640" cy="3625920"/>
          </a:xfrm>
          <a:prstGeom prst="rect">
            <a:avLst/>
          </a:prstGeom>
          <a:solidFill>
            <a:srgbClr val="475e9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endParaRPr b="0" lang="fr-FR" sz="3200" spc="-1" strike="noStrike">
              <a:solidFill>
                <a:srgbClr val="ffffff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3200" spc="-1" strike="noStrike">
              <a:solidFill>
                <a:srgbClr val="ffffff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1" lang="fr-FR" sz="3200" spc="-1" strike="noStrike">
                <a:solidFill>
                  <a:schemeClr val="lt1"/>
                </a:solidFill>
                <a:latin typeface="Marianne"/>
              </a:rPr>
              <a:t>Suivez les étapes pour demander une voie d’orientation après la 3</a:t>
            </a:r>
            <a:r>
              <a:rPr b="1" lang="fr-FR" sz="3200" spc="-1" strike="noStrike" baseline="30000">
                <a:solidFill>
                  <a:schemeClr val="lt1"/>
                </a:solidFill>
                <a:latin typeface="Marianne"/>
              </a:rPr>
              <a:t>e</a:t>
            </a:r>
            <a:endParaRPr b="0" lang="fr-FR" sz="3200" spc="-1" strike="noStrike">
              <a:solidFill>
                <a:srgbClr val="ffffff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3200" spc="-1" strike="noStrike">
              <a:solidFill>
                <a:srgbClr val="ffffff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2400" spc="-1" strike="noStrike">
              <a:solidFill>
                <a:srgbClr val="ffffff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2400" spc="-1" strike="noStrike">
              <a:solidFill>
                <a:srgbClr val="ffffff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2400" spc="-1" strike="noStrike">
              <a:solidFill>
                <a:srgbClr val="ffffff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PlaceHolder 1"/>
          <p:cNvSpPr>
            <a:spLocks noGrp="1"/>
          </p:cNvSpPr>
          <p:nvPr>
            <p:ph type="dt" idx="149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1" lang="fr-FR" sz="750" spc="-1" strike="noStrike" cap="all">
                <a:solidFill>
                  <a:srgbClr val="00006d"/>
                </a:solidFill>
                <a:latin typeface="Marianne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00006d"/>
                </a:solidFill>
                <a:latin typeface="Marianne"/>
              </a:rPr>
              <a:t>2025-2026</a:t>
            </a:r>
            <a:endParaRPr b="0" lang="fr-FR" sz="75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15" name="Rectangle 5"/>
          <p:cNvSpPr/>
          <p:nvPr/>
        </p:nvSpPr>
        <p:spPr>
          <a:xfrm>
            <a:off x="4799160" y="699480"/>
            <a:ext cx="4356720" cy="2779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Suivez ces étapes successives pour demander une voie d’orientation après la 3</a:t>
            </a:r>
            <a:r>
              <a:rPr b="1" lang="fr-FR" sz="1400" spc="-1" strike="noStrike" baseline="30000">
                <a:solidFill>
                  <a:srgbClr val="00006d"/>
                </a:solidFill>
                <a:latin typeface="Marianne"/>
              </a:rPr>
              <a:t>e</a:t>
            </a: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 :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 defTabSz="1219320">
              <a:lnSpc>
                <a:spcPct val="90000"/>
              </a:lnSpc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 defTabSz="1219320">
              <a:lnSpc>
                <a:spcPct val="90000"/>
              </a:lnSpc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1.   Choisir son orientation 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 defTabSz="1219320">
              <a:lnSpc>
                <a:spcPct val="90000"/>
              </a:lnSpc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2.   Voir l’avis du conseil de classe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 defTabSz="1219320">
              <a:lnSpc>
                <a:spcPct val="90000"/>
              </a:lnSpc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 defTabSz="1219320">
              <a:lnSpc>
                <a:spcPct val="90000"/>
              </a:lnSpc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Les boutons sont activés successivement un par un en fonction de la progression du calendrier pour chacune des étapes.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 defTabSz="1219320">
              <a:lnSpc>
                <a:spcPct val="90000"/>
              </a:lnSpc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 defTabSz="1219320">
              <a:lnSpc>
                <a:spcPct val="90000"/>
              </a:lnSpc>
            </a:pPr>
            <a:r>
              <a:rPr b="1" lang="fr-FR" sz="1400" spc="-1" strike="noStrike">
                <a:solidFill>
                  <a:schemeClr val="dk2">
                    <a:lumMod val="75000"/>
                  </a:schemeClr>
                </a:solidFill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16" name="Image 7" descr=""/>
          <p:cNvPicPr/>
          <p:nvPr/>
        </p:nvPicPr>
        <p:blipFill>
          <a:blip r:embed="rId1"/>
          <a:stretch/>
        </p:blipFill>
        <p:spPr>
          <a:xfrm>
            <a:off x="1187640" y="65160"/>
            <a:ext cx="3382560" cy="5111640"/>
          </a:xfrm>
          <a:prstGeom prst="rect">
            <a:avLst/>
          </a:prstGeom>
          <a:ln w="0">
            <a:noFill/>
          </a:ln>
        </p:spPr>
      </p:pic>
      <p:sp>
        <p:nvSpPr>
          <p:cNvPr id="317" name="Rectangle 8"/>
          <p:cNvSpPr/>
          <p:nvPr/>
        </p:nvSpPr>
        <p:spPr>
          <a:xfrm>
            <a:off x="6660360" y="51480"/>
            <a:ext cx="248328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fr-FR" sz="1200" spc="-1" strike="noStrike">
                <a:solidFill>
                  <a:srgbClr val="00006d"/>
                </a:solidFill>
                <a:latin typeface="Marianne"/>
              </a:rPr>
              <a:t>Suivez les étapes indiquées</a:t>
            </a:r>
            <a:endParaRPr b="0" lang="fr-FR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PlaceHolder 1"/>
          <p:cNvSpPr>
            <a:spLocks noGrp="1"/>
          </p:cNvSpPr>
          <p:nvPr>
            <p:ph type="dt" idx="150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1" lang="fr-FR" sz="750" spc="-1" strike="noStrike" cap="all">
                <a:solidFill>
                  <a:srgbClr val="00006d"/>
                </a:solidFill>
                <a:latin typeface="Marianne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00006d"/>
                </a:solidFill>
                <a:latin typeface="Marianne"/>
              </a:rPr>
              <a:t>2025-2026</a:t>
            </a:r>
            <a:endParaRPr b="0" lang="fr-FR" sz="75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19" name="Rectangle 6"/>
          <p:cNvSpPr/>
          <p:nvPr/>
        </p:nvSpPr>
        <p:spPr>
          <a:xfrm>
            <a:off x="6660360" y="51480"/>
            <a:ext cx="248328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fr-FR" sz="1200" spc="-1" strike="noStrike">
                <a:solidFill>
                  <a:srgbClr val="00006d"/>
                </a:solidFill>
                <a:latin typeface="Marianne"/>
              </a:rPr>
              <a:t>Suivez les étapes indiquées</a:t>
            </a:r>
            <a:endParaRPr b="0" lang="fr-FR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0" name="Titre 8"/>
          <p:cNvSpPr/>
          <p:nvPr/>
        </p:nvSpPr>
        <p:spPr>
          <a:xfrm>
            <a:off x="422280" y="1059480"/>
            <a:ext cx="7776360" cy="331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defTabSz="914400">
              <a:lnSpc>
                <a:spcPct val="90000"/>
              </a:lnSpc>
            </a:pPr>
            <a:r>
              <a:rPr b="1" lang="fr-FR" sz="1800" spc="-1" strike="noStrike">
                <a:solidFill>
                  <a:schemeClr val="dk2">
                    <a:lumMod val="75000"/>
                  </a:schemeClr>
                </a:solidFill>
                <a:latin typeface="Marianne"/>
              </a:rPr>
              <a:t>Suivez ces étapes pour demander une voie d’orientation après la 3</a:t>
            </a:r>
            <a:r>
              <a:rPr b="1" lang="fr-FR" sz="1800" spc="-1" strike="noStrike" baseline="30000">
                <a:solidFill>
                  <a:schemeClr val="dk2">
                    <a:lumMod val="75000"/>
                  </a:schemeClr>
                </a:solidFill>
                <a:latin typeface="Marianne"/>
              </a:rPr>
              <a:t>e</a:t>
            </a:r>
            <a:r>
              <a:rPr b="1" lang="fr-FR" sz="1800" spc="-1" strike="noStrike">
                <a:solidFill>
                  <a:schemeClr val="dk2">
                    <a:lumMod val="75000"/>
                  </a:schemeClr>
                </a:solidFill>
                <a:latin typeface="Marianne"/>
              </a:rPr>
              <a:t> :</a:t>
            </a:r>
            <a:br>
              <a:rPr sz="1800"/>
            </a:br>
            <a:br>
              <a:rPr sz="1800"/>
            </a:br>
            <a:r>
              <a:rPr b="1" lang="fr-FR" sz="1800" spc="-1" strike="noStrike">
                <a:solidFill>
                  <a:schemeClr val="dk2">
                    <a:lumMod val="75000"/>
                  </a:schemeClr>
                </a:solidFill>
                <a:latin typeface="Marianne"/>
              </a:rPr>
              <a:t> - Choisissez l’orientation</a:t>
            </a:r>
            <a:br>
              <a:rPr sz="1800"/>
            </a:b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90000"/>
              </a:lnSpc>
            </a:pPr>
            <a:r>
              <a:rPr b="1" lang="fr-FR" sz="1400" spc="-1" strike="noStrike">
                <a:solidFill>
                  <a:schemeClr val="dk2">
                    <a:lumMod val="75000"/>
                  </a:schemeClr>
                </a:solidFill>
                <a:latin typeface="Marianne"/>
              </a:rPr>
              <a:t>Un seul des représentants légaux de l’élève peut faire la saisie des choix.</a:t>
            </a:r>
            <a:br>
              <a:rPr sz="1400"/>
            </a:br>
            <a:r>
              <a:rPr b="1" lang="fr-FR" sz="1400" spc="-1" strike="noStrike">
                <a:solidFill>
                  <a:schemeClr val="dk2">
                    <a:lumMod val="75000"/>
                  </a:schemeClr>
                </a:solidFill>
                <a:latin typeface="Marianne"/>
              </a:rPr>
              <a:t>Les choix sont envoyés automatiquement à l’établissement, puis le conseil de classe étudie vos choix et indique son avis.</a:t>
            </a:r>
            <a:br>
              <a:rPr sz="1400"/>
            </a:br>
            <a:r>
              <a:rPr b="1" lang="fr-FR" sz="1400" spc="-1" strike="noStrike">
                <a:solidFill>
                  <a:schemeClr val="dk2">
                    <a:lumMod val="75000"/>
                  </a:schemeClr>
                </a:solidFill>
                <a:latin typeface="Marianne"/>
              </a:rPr>
              <a:t>Après le conseil de classe vous pourrez prendre connaissance de l’avis du conseil de classe pour chacun de vos choix.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90000"/>
              </a:lnSpc>
            </a:pPr>
            <a:br>
              <a:rPr sz="1800"/>
            </a:br>
            <a:r>
              <a:rPr b="1" lang="fr-FR" sz="1800" spc="-1" strike="noStrike">
                <a:solidFill>
                  <a:schemeClr val="dk2">
                    <a:lumMod val="75000"/>
                  </a:schemeClr>
                </a:solidFill>
                <a:latin typeface="Marianne"/>
              </a:rPr>
              <a:t>- Prenez connaissance de l’avis du conseil de classe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90000"/>
              </a:lnSpc>
            </a:pPr>
            <a:br>
              <a:rPr sz="1800"/>
            </a:br>
            <a:r>
              <a:rPr b="1" lang="fr-FR" sz="1800" spc="-1" strike="noStrike">
                <a:solidFill>
                  <a:schemeClr val="dk2">
                    <a:lumMod val="75000"/>
                  </a:schemeClr>
                </a:solidFill>
                <a:latin typeface="Marianne"/>
              </a:rPr>
              <a:t>L’un ou l’autre des représentants légaux pourra voir l’avis du conseil de classe sur les voies d’orientation choisies.</a:t>
            </a:r>
            <a:br>
              <a:rPr sz="1800"/>
            </a:br>
            <a:br>
              <a:rPr sz="1800"/>
            </a:br>
            <a:r>
              <a:rPr b="1" lang="fr-FR" sz="1800" spc="-1" strike="noStrike">
                <a:solidFill>
                  <a:schemeClr val="dk2">
                    <a:lumMod val="75000"/>
                  </a:schemeClr>
                </a:solidFill>
                <a:latin typeface="Marianne"/>
              </a:rPr>
              <a:t>En cas de difficulté vous pouvez vous adresser à votre établissement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0.xml><?xml version="1.0" encoding="utf-8"?>
<a:theme xmlns:a="http://schemas.openxmlformats.org/drawingml/2006/main" xmlns:r="http://schemas.openxmlformats.org/officeDocument/2006/relationships" name="1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1.xml><?xml version="1.0" encoding="utf-8"?>
<a:theme xmlns:a="http://schemas.openxmlformats.org/drawingml/2006/main" xmlns:r="http://schemas.openxmlformats.org/officeDocument/2006/relationships" name="1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2.xml><?xml version="1.0" encoding="utf-8"?>
<a:theme xmlns:a="http://schemas.openxmlformats.org/drawingml/2006/main" xmlns:r="http://schemas.openxmlformats.org/officeDocument/2006/relationships" name="1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3.xml><?xml version="1.0" encoding="utf-8"?>
<a:theme xmlns:a="http://schemas.openxmlformats.org/drawingml/2006/main" xmlns:r="http://schemas.openxmlformats.org/officeDocument/2006/relationships" name="1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4.xml><?xml version="1.0" encoding="utf-8"?>
<a:theme xmlns:a="http://schemas.openxmlformats.org/drawingml/2006/main" xmlns:r="http://schemas.openxmlformats.org/officeDocument/2006/relationships" name="1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5.xml><?xml version="1.0" encoding="utf-8"?>
<a:theme xmlns:a="http://schemas.openxmlformats.org/drawingml/2006/main" xmlns:r="http://schemas.openxmlformats.org/officeDocument/2006/relationships" name="1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6.xml><?xml version="1.0" encoding="utf-8"?>
<a:theme xmlns:a="http://schemas.openxmlformats.org/drawingml/2006/main" xmlns:r="http://schemas.openxmlformats.org/officeDocument/2006/relationships" name="1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7.xml><?xml version="1.0" encoding="utf-8"?>
<a:theme xmlns:a="http://schemas.openxmlformats.org/drawingml/2006/main" xmlns:r="http://schemas.openxmlformats.org/officeDocument/2006/relationships" name="1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8.xml><?xml version="1.0" encoding="utf-8"?>
<a:theme xmlns:a="http://schemas.openxmlformats.org/drawingml/2006/main" xmlns:r="http://schemas.openxmlformats.org/officeDocument/2006/relationships" name="3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9.xml><?xml version="1.0" encoding="utf-8"?>
<a:theme xmlns:a="http://schemas.openxmlformats.org/drawingml/2006/main" xmlns:r="http://schemas.openxmlformats.org/officeDocument/2006/relationships" name="3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20.xml><?xml version="1.0" encoding="utf-8"?>
<a:theme xmlns:a="http://schemas.openxmlformats.org/drawingml/2006/main" xmlns:r="http://schemas.openxmlformats.org/officeDocument/2006/relationships" name="3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1.xml><?xml version="1.0" encoding="utf-8"?>
<a:theme xmlns:a="http://schemas.openxmlformats.org/drawingml/2006/main" xmlns:r="http://schemas.openxmlformats.org/officeDocument/2006/relationships" name="3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2.xml><?xml version="1.0" encoding="utf-8"?>
<a:theme xmlns:a="http://schemas.openxmlformats.org/drawingml/2006/main" xmlns:r="http://schemas.openxmlformats.org/officeDocument/2006/relationships" name="3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3.xml><?xml version="1.0" encoding="utf-8"?>
<a:theme xmlns:a="http://schemas.openxmlformats.org/drawingml/2006/main" xmlns:r="http://schemas.openxmlformats.org/officeDocument/2006/relationships" name="3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4.xml><?xml version="1.0" encoding="utf-8"?>
<a:theme xmlns:a="http://schemas.openxmlformats.org/drawingml/2006/main" xmlns:r="http://schemas.openxmlformats.org/officeDocument/2006/relationships" name="3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5.xml><?xml version="1.0" encoding="utf-8"?>
<a:theme xmlns:a="http://schemas.openxmlformats.org/drawingml/2006/main" xmlns:r="http://schemas.openxmlformats.org/officeDocument/2006/relationships" name="3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6.xml><?xml version="1.0" encoding="utf-8"?>
<a:theme xmlns:a="http://schemas.openxmlformats.org/drawingml/2006/main" xmlns:r="http://schemas.openxmlformats.org/officeDocument/2006/relationships" name="3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7.xml><?xml version="1.0" encoding="utf-8"?>
<a:theme xmlns:a="http://schemas.openxmlformats.org/drawingml/2006/main" xmlns:r="http://schemas.openxmlformats.org/officeDocument/2006/relationships" name="3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8.xml><?xml version="1.0" encoding="utf-8"?>
<a:theme xmlns:a="http://schemas.openxmlformats.org/drawingml/2006/main" xmlns:r="http://schemas.openxmlformats.org/officeDocument/2006/relationships" name="3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9.xml><?xml version="1.0" encoding="utf-8"?>
<a:theme xmlns:a="http://schemas.openxmlformats.org/drawingml/2006/main" xmlns:r="http://schemas.openxmlformats.org/officeDocument/2006/relationships" name="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30.xml><?xml version="1.0" encoding="utf-8"?>
<a:theme xmlns:a="http://schemas.openxmlformats.org/drawingml/2006/main" xmlns:r="http://schemas.openxmlformats.org/officeDocument/2006/relationships" name="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31.xml><?xml version="1.0" encoding="utf-8"?>
<a:theme xmlns:a="http://schemas.openxmlformats.org/drawingml/2006/main" xmlns:r="http://schemas.openxmlformats.org/officeDocument/2006/relationships" name="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32.xml><?xml version="1.0" encoding="utf-8"?>
<a:theme xmlns:a="http://schemas.openxmlformats.org/drawingml/2006/main" xmlns:r="http://schemas.openxmlformats.org/officeDocument/2006/relationships" name="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33.xml><?xml version="1.0" encoding="utf-8"?>
<a:theme xmlns:a="http://schemas.openxmlformats.org/drawingml/2006/main" xmlns:r="http://schemas.openxmlformats.org/officeDocument/2006/relationships" name="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34.xml><?xml version="1.0" encoding="utf-8"?>
<a:theme xmlns:a="http://schemas.openxmlformats.org/drawingml/2006/main" xmlns:r="http://schemas.openxmlformats.org/officeDocument/2006/relationships" name="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35.xml><?xml version="1.0" encoding="utf-8"?>
<a:theme xmlns:a="http://schemas.openxmlformats.org/drawingml/2006/main" xmlns:r="http://schemas.openxmlformats.org/officeDocument/2006/relationships" name="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36.xml><?xml version="1.0" encoding="utf-8"?>
<a:theme xmlns:a="http://schemas.openxmlformats.org/drawingml/2006/main" xmlns:r="http://schemas.openxmlformats.org/officeDocument/2006/relationships" name="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37.xml><?xml version="1.0" encoding="utf-8"?>
<a:theme xmlns:a="http://schemas.openxmlformats.org/drawingml/2006/main" xmlns:r="http://schemas.openxmlformats.org/officeDocument/2006/relationships" name="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38.xml><?xml version="1.0" encoding="utf-8"?>
<a:theme xmlns:a="http://schemas.openxmlformats.org/drawingml/2006/main" xmlns:r="http://schemas.openxmlformats.org/officeDocument/2006/relationships" name="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39.xml><?xml version="1.0" encoding="utf-8"?>
<a:theme xmlns:a="http://schemas.openxmlformats.org/drawingml/2006/main" xmlns:r="http://schemas.openxmlformats.org/officeDocument/2006/relationships" name="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40.xml><?xml version="1.0" encoding="utf-8"?>
<a:theme xmlns:a="http://schemas.openxmlformats.org/drawingml/2006/main" xmlns:r="http://schemas.openxmlformats.org/officeDocument/2006/relationships" name="2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41.xml><?xml version="1.0" encoding="utf-8"?>
<a:theme xmlns:a="http://schemas.openxmlformats.org/drawingml/2006/main" xmlns:r="http://schemas.openxmlformats.org/officeDocument/2006/relationships" name="2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42.xml><?xml version="1.0" encoding="utf-8"?>
<a:theme xmlns:a="http://schemas.openxmlformats.org/drawingml/2006/main" xmlns:r="http://schemas.openxmlformats.org/officeDocument/2006/relationships" name="2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43.xml><?xml version="1.0" encoding="utf-8"?>
<a:theme xmlns:a="http://schemas.openxmlformats.org/drawingml/2006/main" xmlns:r="http://schemas.openxmlformats.org/officeDocument/2006/relationships" name="2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44.xml><?xml version="1.0" encoding="utf-8"?>
<a:theme xmlns:a="http://schemas.openxmlformats.org/drawingml/2006/main" xmlns:r="http://schemas.openxmlformats.org/officeDocument/2006/relationships" name="2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45.xml><?xml version="1.0" encoding="utf-8"?>
<a:theme xmlns:a="http://schemas.openxmlformats.org/drawingml/2006/main" xmlns:r="http://schemas.openxmlformats.org/officeDocument/2006/relationships" name="2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46.xml><?xml version="1.0" encoding="utf-8"?>
<a:theme xmlns:a="http://schemas.openxmlformats.org/drawingml/2006/main" xmlns:r="http://schemas.openxmlformats.org/officeDocument/2006/relationships" name="2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47.xml><?xml version="1.0" encoding="utf-8"?>
<a:theme xmlns:a="http://schemas.openxmlformats.org/drawingml/2006/main" xmlns:r="http://schemas.openxmlformats.org/officeDocument/2006/relationships" name="2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48.xml><?xml version="1.0" encoding="utf-8"?>
<a:theme xmlns:a="http://schemas.openxmlformats.org/drawingml/2006/main" xmlns:r="http://schemas.openxmlformats.org/officeDocument/2006/relationships" name="2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49.xml><?xml version="1.0" encoding="utf-8"?>
<a:theme xmlns:a="http://schemas.openxmlformats.org/drawingml/2006/main" xmlns:r="http://schemas.openxmlformats.org/officeDocument/2006/relationships" name="2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50.xml><?xml version="1.0" encoding="utf-8"?>
<a:theme xmlns:a="http://schemas.openxmlformats.org/drawingml/2006/main" xmlns:r="http://schemas.openxmlformats.org/officeDocument/2006/relationships" name="2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1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1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1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customXml/_rels/item1.xml.rels><?xml version="1.0" encoding="UTF-8"?>
<Relationships xmlns="http://schemas.openxmlformats.org/package/2006/relationships"><Relationship Id="rId1" Type="http://schemas.openxmlformats.org/officeDocument/2006/relationships/customXmlProps" Target="itemProps1.xml"/>
</Relationships>
</file>

<file path=customXml/_rels/item2.xml.rels><?xml version="1.0" encoding="UTF-8"?>
<Relationships xmlns="http://schemas.openxmlformats.org/package/2006/relationships"><Relationship Id="rId1" Type="http://schemas.openxmlformats.org/officeDocument/2006/relationships/customXmlProps" Target="itemProps2.xml"/>
</Relationships>
</file>

<file path=customXml/_rels/item3.xml.rels><?xml version="1.0" encoding="UTF-8"?>
<Relationships xmlns="http://schemas.openxmlformats.org/package/2006/relationships"><Relationship Id="rId1" Type="http://schemas.openxmlformats.org/officeDocument/2006/relationships/customXmlProps" Target="itemProps3.xml"/>
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711CBDF24E87429AD9C0273156F54A" ma:contentTypeVersion="1" ma:contentTypeDescription="Crée un document." ma:contentTypeScope="" ma:versionID="2e7c5aa9ef5d81659d4bf2e92a6f29ee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407a0f58931eb9b8f607584e4edce4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 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4B279A5-87A2-445D-95C3-916EB9C5F0E3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AD5A41BC-8BF4-4C98-B546-0CA0C6D7D4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MINISTÈRIEL</Template>
  <Manager>Client</Manager>
  <TotalTime>1304</TotalTime>
  <Application>LibreOffice/24.2.7.2$Windows_X86_64 LibreOffice_project/ee3885777aa7032db5a9b65deec9457448a91162</Application>
  <AppVersion>15.0000</AppVersion>
  <Words>694</Words>
  <Paragraphs>130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2020-03-05T15:21:24Z</dcterms:created>
  <dc:creator>Microsoft Office User</dc:creator>
  <dc:description/>
  <dc:language>fr-FR</dc:language>
  <cp:lastModifiedBy>GERALDINE DEMONT</cp:lastModifiedBy>
  <dcterms:modified xsi:type="dcterms:W3CDTF">2025-10-16T11:19:37Z</dcterms:modified>
  <cp:revision>115</cp:revision>
  <dc:subject>Client</dc:subject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0x010100AA711CBDF24E87429AD9C0273156F54A</vt:lpwstr>
  </property>
  <property fmtid="{D5CDD505-2E9C-101B-9397-08002B2CF9AE}" pid="3" name="PresentationFormat">
    <vt:lpwstr>Affichage à l'écran (16:9)</vt:lpwstr>
  </property>
  <property fmtid="{D5CDD505-2E9C-101B-9397-08002B2CF9AE}" pid="4" name="Slides">
    <vt:i4>18</vt:i4>
  </property>
</Properties>
</file>